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2" r:id="rId1"/>
  </p:sldMasterIdLst>
  <p:notesMasterIdLst>
    <p:notesMasterId r:id="rId27"/>
  </p:notesMasterIdLst>
  <p:sldIdLst>
    <p:sldId id="260" r:id="rId2"/>
    <p:sldId id="264" r:id="rId3"/>
    <p:sldId id="265" r:id="rId4"/>
    <p:sldId id="288" r:id="rId5"/>
    <p:sldId id="268" r:id="rId6"/>
    <p:sldId id="279" r:id="rId7"/>
    <p:sldId id="273" r:id="rId8"/>
    <p:sldId id="280" r:id="rId9"/>
    <p:sldId id="289" r:id="rId10"/>
    <p:sldId id="278" r:id="rId11"/>
    <p:sldId id="282" r:id="rId12"/>
    <p:sldId id="283" r:id="rId13"/>
    <p:sldId id="284" r:id="rId14"/>
    <p:sldId id="290" r:id="rId15"/>
    <p:sldId id="281" r:id="rId16"/>
    <p:sldId id="277" r:id="rId17"/>
    <p:sldId id="285" r:id="rId18"/>
    <p:sldId id="286" r:id="rId19"/>
    <p:sldId id="287" r:id="rId20"/>
    <p:sldId id="291" r:id="rId21"/>
    <p:sldId id="292" r:id="rId22"/>
    <p:sldId id="293" r:id="rId23"/>
    <p:sldId id="294" r:id="rId24"/>
    <p:sldId id="269" r:id="rId25"/>
    <p:sldId id="270" r:id="rId26"/>
  </p:sldIdLst>
  <p:sldSz cx="9144000" cy="5143500" type="screen16x9"/>
  <p:notesSz cx="6858000" cy="9144000"/>
  <p:embeddedFontLst>
    <p:embeddedFont>
      <p:font typeface="Google Sans" panose="020B0604020202020204" charset="0"/>
      <p:regular r:id="rId28"/>
      <p:bold r:id="rId29"/>
      <p:italic r:id="rId30"/>
      <p:boldItalic r:id="rId31"/>
    </p:embeddedFont>
    <p:embeddedFont>
      <p:font typeface="Lora" pitchFamily="2" charset="0"/>
      <p:regular r:id="rId32"/>
      <p:bold r:id="rId33"/>
      <p:italic r:id="rId34"/>
      <p:boldItalic r:id="rId35"/>
    </p:embeddedFont>
    <p:embeddedFont>
      <p:font typeface="Poppins" panose="00000500000000000000" pitchFamily="2" charset="0"/>
      <p:regular r:id="rId36"/>
      <p:bold r:id="rId37"/>
      <p:italic r:id="rId38"/>
      <p:boldItalic r:id="rId39"/>
    </p:embeddedFont>
    <p:embeddedFont>
      <p:font typeface="Poppins Light" panose="00000400000000000000" pitchFamily="2" charset="0"/>
      <p:regular r:id="rId40"/>
      <p:bold r:id="rId41"/>
      <p:italic r:id="rId42"/>
      <p:boldItalic r:id="rId43"/>
    </p:embeddedFont>
    <p:embeddedFont>
      <p:font typeface="Roboto Mono Light" panose="00000009000000000000" pitchFamily="49" charset="0"/>
      <p:regular r:id="rId44"/>
      <p:bold r:id="rId45"/>
      <p:italic r:id="rId46"/>
      <p:boldItalic r:id="rId4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2809">
          <p15:clr>
            <a:srgbClr val="747775"/>
          </p15:clr>
        </p15:guide>
        <p15:guide id="4" pos="5499">
          <p15:clr>
            <a:srgbClr val="747775"/>
          </p15:clr>
        </p15:guide>
        <p15:guide id="5" pos="233">
          <p15:clr>
            <a:srgbClr val="747775"/>
          </p15:clr>
        </p15:guide>
        <p15:guide id="6" orient="horz" pos="765">
          <p15:clr>
            <a:srgbClr val="747775"/>
          </p15:clr>
        </p15:guide>
        <p15:guide id="7" orient="horz" pos="861">
          <p15:clr>
            <a:srgbClr val="747775"/>
          </p15:clr>
        </p15:guide>
        <p15:guide id="8" orient="horz" pos="957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3C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18318B3-E816-4627-AE0F-68707834C153}" v="190" dt="2025-11-08T12:58:18.37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3" d="100"/>
          <a:sy n="133" d="100"/>
        </p:scale>
        <p:origin x="906" y="150"/>
      </p:cViewPr>
      <p:guideLst>
        <p:guide orient="horz" pos="1620"/>
        <p:guide pos="2880"/>
        <p:guide orient="horz" pos="2809"/>
        <p:guide pos="5499"/>
        <p:guide pos="233"/>
        <p:guide orient="horz" pos="765"/>
        <p:guide orient="horz" pos="861"/>
        <p:guide orient="horz" pos="95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2.fntdata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42" Type="http://schemas.openxmlformats.org/officeDocument/2006/relationships/font" Target="fonts/font15.fntdata"/><Relationship Id="rId47" Type="http://schemas.openxmlformats.org/officeDocument/2006/relationships/font" Target="fonts/font20.fnt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2.fntdata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font" Target="fonts/font13.fntdata"/><Relationship Id="rId45" Type="http://schemas.openxmlformats.org/officeDocument/2006/relationships/font" Target="fonts/font18.fntdata"/><Relationship Id="rId53" Type="http://schemas.microsoft.com/office/2015/10/relationships/revisionInfo" Target="revisionInfo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4" Type="http://schemas.openxmlformats.org/officeDocument/2006/relationships/font" Target="fonts/font17.fntdata"/><Relationship Id="rId52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font" Target="fonts/font16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46" Type="http://schemas.openxmlformats.org/officeDocument/2006/relationships/font" Target="fonts/font19.fntdata"/><Relationship Id="rId20" Type="http://schemas.openxmlformats.org/officeDocument/2006/relationships/slide" Target="slides/slide19.xml"/><Relationship Id="rId41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4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cifoni, Ivano" userId="481b1cd8-a69d-45f8-a2ec-fdea563d2952" providerId="ADAL" clId="{61FA9C93-7810-4D5B-B32D-0E43AB4C9612}"/>
    <pc:docChg chg="undo custSel addSld delSld modSld sldOrd">
      <pc:chgData name="Scifoni, Ivano" userId="481b1cd8-a69d-45f8-a2ec-fdea563d2952" providerId="ADAL" clId="{61FA9C93-7810-4D5B-B32D-0E43AB4C9612}" dt="2025-11-11T11:43:29.311" v="1271" actId="20577"/>
      <pc:docMkLst>
        <pc:docMk/>
      </pc:docMkLst>
      <pc:sldChg chg="del mod modShow">
        <pc:chgData name="Scifoni, Ivano" userId="481b1cd8-a69d-45f8-a2ec-fdea563d2952" providerId="ADAL" clId="{61FA9C93-7810-4D5B-B32D-0E43AB4C9612}" dt="2025-11-11T11:43:04.447" v="1259" actId="47"/>
        <pc:sldMkLst>
          <pc:docMk/>
          <pc:sldMk cId="0" sldId="256"/>
        </pc:sldMkLst>
      </pc:sldChg>
      <pc:sldChg chg="del mod modShow">
        <pc:chgData name="Scifoni, Ivano" userId="481b1cd8-a69d-45f8-a2ec-fdea563d2952" providerId="ADAL" clId="{61FA9C93-7810-4D5B-B32D-0E43AB4C9612}" dt="2025-11-11T11:43:05.511" v="1260" actId="47"/>
        <pc:sldMkLst>
          <pc:docMk/>
          <pc:sldMk cId="0" sldId="257"/>
        </pc:sldMkLst>
      </pc:sldChg>
      <pc:sldChg chg="del mod modShow">
        <pc:chgData name="Scifoni, Ivano" userId="481b1cd8-a69d-45f8-a2ec-fdea563d2952" providerId="ADAL" clId="{61FA9C93-7810-4D5B-B32D-0E43AB4C9612}" dt="2025-11-11T11:43:06.294" v="1261" actId="47"/>
        <pc:sldMkLst>
          <pc:docMk/>
          <pc:sldMk cId="0" sldId="258"/>
        </pc:sldMkLst>
      </pc:sldChg>
      <pc:sldChg chg="del mod modShow">
        <pc:chgData name="Scifoni, Ivano" userId="481b1cd8-a69d-45f8-a2ec-fdea563d2952" providerId="ADAL" clId="{61FA9C93-7810-4D5B-B32D-0E43AB4C9612}" dt="2025-11-11T11:43:08.583" v="1262" actId="47"/>
        <pc:sldMkLst>
          <pc:docMk/>
          <pc:sldMk cId="0" sldId="259"/>
        </pc:sldMkLst>
      </pc:sldChg>
      <pc:sldChg chg="addSp modSp mod modNotes">
        <pc:chgData name="Scifoni, Ivano" userId="481b1cd8-a69d-45f8-a2ec-fdea563d2952" providerId="ADAL" clId="{61FA9C93-7810-4D5B-B32D-0E43AB4C9612}" dt="2025-11-05T11:05:35.220" v="948" actId="1076"/>
        <pc:sldMkLst>
          <pc:docMk/>
          <pc:sldMk cId="0" sldId="260"/>
        </pc:sldMkLst>
        <pc:spChg chg="add mod">
          <ac:chgData name="Scifoni, Ivano" userId="481b1cd8-a69d-45f8-a2ec-fdea563d2952" providerId="ADAL" clId="{61FA9C93-7810-4D5B-B32D-0E43AB4C9612}" dt="2025-11-04T16:04:07.621" v="88" actId="255"/>
          <ac:spMkLst>
            <pc:docMk/>
            <pc:sldMk cId="0" sldId="260"/>
            <ac:spMk id="2" creationId="{679FA845-63B4-1366-C964-1418402E6B28}"/>
          </ac:spMkLst>
        </pc:spChg>
        <pc:spChg chg="mod">
          <ac:chgData name="Scifoni, Ivano" userId="481b1cd8-a69d-45f8-a2ec-fdea563d2952" providerId="ADAL" clId="{61FA9C93-7810-4D5B-B32D-0E43AB4C9612}" dt="2025-11-05T11:05:35.220" v="948" actId="1076"/>
          <ac:spMkLst>
            <pc:docMk/>
            <pc:sldMk cId="0" sldId="260"/>
            <ac:spMk id="63" creationId="{00000000-0000-0000-0000-000000000000}"/>
          </ac:spMkLst>
        </pc:spChg>
        <pc:spChg chg="mod">
          <ac:chgData name="Scifoni, Ivano" userId="481b1cd8-a69d-45f8-a2ec-fdea563d2952" providerId="ADAL" clId="{61FA9C93-7810-4D5B-B32D-0E43AB4C9612}" dt="2025-11-05T09:54:33.393" v="366" actId="14100"/>
          <ac:spMkLst>
            <pc:docMk/>
            <pc:sldMk cId="0" sldId="260"/>
            <ac:spMk id="64" creationId="{00000000-0000-0000-0000-000000000000}"/>
          </ac:spMkLst>
        </pc:spChg>
        <pc:picChg chg="add mod">
          <ac:chgData name="Scifoni, Ivano" userId="481b1cd8-a69d-45f8-a2ec-fdea563d2952" providerId="ADAL" clId="{61FA9C93-7810-4D5B-B32D-0E43AB4C9612}" dt="2025-11-05T11:05:26.541" v="946" actId="1076"/>
          <ac:picMkLst>
            <pc:docMk/>
            <pc:sldMk cId="0" sldId="260"/>
            <ac:picMk id="3" creationId="{289F4837-3253-A409-E7DD-62110368AD1E}"/>
          </ac:picMkLst>
        </pc:picChg>
        <pc:picChg chg="add mod">
          <ac:chgData name="Scifoni, Ivano" userId="481b1cd8-a69d-45f8-a2ec-fdea563d2952" providerId="ADAL" clId="{61FA9C93-7810-4D5B-B32D-0E43AB4C9612}" dt="2025-11-04T16:04:14.695" v="99" actId="1036"/>
          <ac:picMkLst>
            <pc:docMk/>
            <pc:sldMk cId="0" sldId="260"/>
            <ac:picMk id="4" creationId="{6A308270-2CC9-6E1A-834E-3891637882B7}"/>
          </ac:picMkLst>
        </pc:picChg>
        <pc:picChg chg="add mod">
          <ac:chgData name="Scifoni, Ivano" userId="481b1cd8-a69d-45f8-a2ec-fdea563d2952" providerId="ADAL" clId="{61FA9C93-7810-4D5B-B32D-0E43AB4C9612}" dt="2025-11-05T11:05:29.378" v="947" actId="1076"/>
          <ac:picMkLst>
            <pc:docMk/>
            <pc:sldMk cId="0" sldId="260"/>
            <ac:picMk id="6" creationId="{099DDB2C-4977-411B-7ACF-358D237E93AA}"/>
          </ac:picMkLst>
        </pc:picChg>
      </pc:sldChg>
      <pc:sldChg chg="modSp del mod modShow">
        <pc:chgData name="Scifoni, Ivano" userId="481b1cd8-a69d-45f8-a2ec-fdea563d2952" providerId="ADAL" clId="{61FA9C93-7810-4D5B-B32D-0E43AB4C9612}" dt="2025-11-11T11:43:10.254" v="1263" actId="47"/>
        <pc:sldMkLst>
          <pc:docMk/>
          <pc:sldMk cId="0" sldId="261"/>
        </pc:sldMkLst>
        <pc:spChg chg="mod">
          <ac:chgData name="Scifoni, Ivano" userId="481b1cd8-a69d-45f8-a2ec-fdea563d2952" providerId="ADAL" clId="{61FA9C93-7810-4D5B-B32D-0E43AB4C9612}" dt="2025-11-05T11:20:13.040" v="1082"/>
          <ac:spMkLst>
            <pc:docMk/>
            <pc:sldMk cId="0" sldId="261"/>
            <ac:spMk id="71" creationId="{00000000-0000-0000-0000-000000000000}"/>
          </ac:spMkLst>
        </pc:spChg>
      </pc:sldChg>
      <pc:sldChg chg="del mod modShow">
        <pc:chgData name="Scifoni, Ivano" userId="481b1cd8-a69d-45f8-a2ec-fdea563d2952" providerId="ADAL" clId="{61FA9C93-7810-4D5B-B32D-0E43AB4C9612}" dt="2025-11-11T11:43:11.061" v="1264" actId="47"/>
        <pc:sldMkLst>
          <pc:docMk/>
          <pc:sldMk cId="0" sldId="262"/>
        </pc:sldMkLst>
      </pc:sldChg>
      <pc:sldChg chg="del mod modShow">
        <pc:chgData name="Scifoni, Ivano" userId="481b1cd8-a69d-45f8-a2ec-fdea563d2952" providerId="ADAL" clId="{61FA9C93-7810-4D5B-B32D-0E43AB4C9612}" dt="2025-11-11T11:43:12.002" v="1265" actId="47"/>
        <pc:sldMkLst>
          <pc:docMk/>
          <pc:sldMk cId="0" sldId="263"/>
        </pc:sldMkLst>
      </pc:sldChg>
      <pc:sldChg chg="del mod modShow">
        <pc:chgData name="Scifoni, Ivano" userId="481b1cd8-a69d-45f8-a2ec-fdea563d2952" providerId="ADAL" clId="{61FA9C93-7810-4D5B-B32D-0E43AB4C9612}" dt="2025-11-11T11:43:13.652" v="1266" actId="47"/>
        <pc:sldMkLst>
          <pc:docMk/>
          <pc:sldMk cId="0" sldId="266"/>
        </pc:sldMkLst>
      </pc:sldChg>
      <pc:sldChg chg="del mod modShow">
        <pc:chgData name="Scifoni, Ivano" userId="481b1cd8-a69d-45f8-a2ec-fdea563d2952" providerId="ADAL" clId="{61FA9C93-7810-4D5B-B32D-0E43AB4C9612}" dt="2025-11-11T11:43:14.897" v="1267" actId="47"/>
        <pc:sldMkLst>
          <pc:docMk/>
          <pc:sldMk cId="0" sldId="267"/>
        </pc:sldMkLst>
      </pc:sldChg>
      <pc:sldChg chg="addSp delSp modSp mod addAnim delAnim modAnim modNotes">
        <pc:chgData name="Scifoni, Ivano" userId="481b1cd8-a69d-45f8-a2ec-fdea563d2952" providerId="ADAL" clId="{61FA9C93-7810-4D5B-B32D-0E43AB4C9612}" dt="2025-11-05T10:19:55.867" v="635" actId="1076"/>
        <pc:sldMkLst>
          <pc:docMk/>
          <pc:sldMk cId="0" sldId="268"/>
        </pc:sldMkLst>
        <pc:spChg chg="add mod">
          <ac:chgData name="Scifoni, Ivano" userId="481b1cd8-a69d-45f8-a2ec-fdea563d2952" providerId="ADAL" clId="{61FA9C93-7810-4D5B-B32D-0E43AB4C9612}" dt="2025-11-05T09:55:11.741" v="372" actId="122"/>
          <ac:spMkLst>
            <pc:docMk/>
            <pc:sldMk cId="0" sldId="268"/>
            <ac:spMk id="2" creationId="{661E5CEA-0423-2F12-02DB-34FC567830A9}"/>
          </ac:spMkLst>
        </pc:spChg>
        <pc:spChg chg="add mod">
          <ac:chgData name="Scifoni, Ivano" userId="481b1cd8-a69d-45f8-a2ec-fdea563d2952" providerId="ADAL" clId="{61FA9C93-7810-4D5B-B32D-0E43AB4C9612}" dt="2025-11-05T10:19:48.554" v="633" actId="1076"/>
          <ac:spMkLst>
            <pc:docMk/>
            <pc:sldMk cId="0" sldId="268"/>
            <ac:spMk id="16" creationId="{F41C57F0-CF60-32EC-0A4F-E7DC3C8336C5}"/>
          </ac:spMkLst>
        </pc:spChg>
        <pc:spChg chg="add mod">
          <ac:chgData name="Scifoni, Ivano" userId="481b1cd8-a69d-45f8-a2ec-fdea563d2952" providerId="ADAL" clId="{61FA9C93-7810-4D5B-B32D-0E43AB4C9612}" dt="2025-11-05T10:19:55.867" v="635" actId="1076"/>
          <ac:spMkLst>
            <pc:docMk/>
            <pc:sldMk cId="0" sldId="268"/>
            <ac:spMk id="17" creationId="{6757E9CA-A953-E654-058B-FBDA2EE454D7}"/>
          </ac:spMkLst>
        </pc:spChg>
        <pc:graphicFrameChg chg="add mod modGraphic">
          <ac:chgData name="Scifoni, Ivano" userId="481b1cd8-a69d-45f8-a2ec-fdea563d2952" providerId="ADAL" clId="{61FA9C93-7810-4D5B-B32D-0E43AB4C9612}" dt="2025-11-05T09:55:19.993" v="411" actId="1036"/>
          <ac:graphicFrameMkLst>
            <pc:docMk/>
            <pc:sldMk cId="0" sldId="268"/>
            <ac:graphicFrameMk id="4" creationId="{BBB78435-4011-649C-55E4-0911DC5F5774}"/>
          </ac:graphicFrameMkLst>
        </pc:graphicFrameChg>
        <pc:graphicFrameChg chg="add mod">
          <ac:chgData name="Scifoni, Ivano" userId="481b1cd8-a69d-45f8-a2ec-fdea563d2952" providerId="ADAL" clId="{61FA9C93-7810-4D5B-B32D-0E43AB4C9612}" dt="2025-11-05T10:03:47.624" v="493"/>
          <ac:graphicFrameMkLst>
            <pc:docMk/>
            <pc:sldMk cId="0" sldId="268"/>
            <ac:graphicFrameMk id="9" creationId="{703F47D3-0DC5-3B3C-68AD-3129BEBB58C6}"/>
          </ac:graphicFrameMkLst>
        </pc:graphicFrameChg>
        <pc:graphicFrameChg chg="add mod">
          <ac:chgData name="Scifoni, Ivano" userId="481b1cd8-a69d-45f8-a2ec-fdea563d2952" providerId="ADAL" clId="{61FA9C93-7810-4D5B-B32D-0E43AB4C9612}" dt="2025-11-05T10:03:55.133" v="494"/>
          <ac:graphicFrameMkLst>
            <pc:docMk/>
            <pc:sldMk cId="0" sldId="268"/>
            <ac:graphicFrameMk id="10" creationId="{75EC1AD7-3D7A-002E-2AC7-214F991AC3AA}"/>
          </ac:graphicFrameMkLst>
        </pc:graphicFrameChg>
        <pc:graphicFrameChg chg="add mod">
          <ac:chgData name="Scifoni, Ivano" userId="481b1cd8-a69d-45f8-a2ec-fdea563d2952" providerId="ADAL" clId="{61FA9C93-7810-4D5B-B32D-0E43AB4C9612}" dt="2025-11-05T10:04:00.375" v="495"/>
          <ac:graphicFrameMkLst>
            <pc:docMk/>
            <pc:sldMk cId="0" sldId="268"/>
            <ac:graphicFrameMk id="11" creationId="{F8F67B49-A043-67EC-93BF-FD30FB6E628D}"/>
          </ac:graphicFrameMkLst>
        </pc:graphicFrameChg>
        <pc:graphicFrameChg chg="add mod">
          <ac:chgData name="Scifoni, Ivano" userId="481b1cd8-a69d-45f8-a2ec-fdea563d2952" providerId="ADAL" clId="{61FA9C93-7810-4D5B-B32D-0E43AB4C9612}" dt="2025-11-05T10:04:05.135" v="496"/>
          <ac:graphicFrameMkLst>
            <pc:docMk/>
            <pc:sldMk cId="0" sldId="268"/>
            <ac:graphicFrameMk id="12" creationId="{2FA38AFA-138E-391E-BF22-4470A44BF287}"/>
          </ac:graphicFrameMkLst>
        </pc:graphicFrameChg>
        <pc:graphicFrameChg chg="add mod">
          <ac:chgData name="Scifoni, Ivano" userId="481b1cd8-a69d-45f8-a2ec-fdea563d2952" providerId="ADAL" clId="{61FA9C93-7810-4D5B-B32D-0E43AB4C9612}" dt="2025-11-05T10:04:09.351" v="497"/>
          <ac:graphicFrameMkLst>
            <pc:docMk/>
            <pc:sldMk cId="0" sldId="268"/>
            <ac:graphicFrameMk id="13" creationId="{D0C2FC3F-FFAF-26D1-45CB-3BA585112810}"/>
          </ac:graphicFrameMkLst>
        </pc:graphicFrameChg>
        <pc:graphicFrameChg chg="add mod">
          <ac:chgData name="Scifoni, Ivano" userId="481b1cd8-a69d-45f8-a2ec-fdea563d2952" providerId="ADAL" clId="{61FA9C93-7810-4D5B-B32D-0E43AB4C9612}" dt="2025-11-05T10:04:13.759" v="498"/>
          <ac:graphicFrameMkLst>
            <pc:docMk/>
            <pc:sldMk cId="0" sldId="268"/>
            <ac:graphicFrameMk id="14" creationId="{65788FE3-3234-5416-131F-E6747BD155E7}"/>
          </ac:graphicFrameMkLst>
        </pc:graphicFrameChg>
        <pc:graphicFrameChg chg="add del mod">
          <ac:chgData name="Scifoni, Ivano" userId="481b1cd8-a69d-45f8-a2ec-fdea563d2952" providerId="ADAL" clId="{61FA9C93-7810-4D5B-B32D-0E43AB4C9612}" dt="2025-11-05T10:04:17.788" v="499"/>
          <ac:graphicFrameMkLst>
            <pc:docMk/>
            <pc:sldMk cId="0" sldId="268"/>
            <ac:graphicFrameMk id="15" creationId="{C71FE494-C366-E8BE-39B3-6E65D46B37A7}"/>
          </ac:graphicFrameMkLst>
        </pc:graphicFrameChg>
      </pc:sldChg>
      <pc:sldChg chg="modSp mod modShow">
        <pc:chgData name="Scifoni, Ivano" userId="481b1cd8-a69d-45f8-a2ec-fdea563d2952" providerId="ADAL" clId="{61FA9C93-7810-4D5B-B32D-0E43AB4C9612}" dt="2025-11-08T12:58:02.684" v="1246" actId="729"/>
        <pc:sldMkLst>
          <pc:docMk/>
          <pc:sldMk cId="0" sldId="269"/>
        </pc:sldMkLst>
        <pc:spChg chg="mod">
          <ac:chgData name="Scifoni, Ivano" userId="481b1cd8-a69d-45f8-a2ec-fdea563d2952" providerId="ADAL" clId="{61FA9C93-7810-4D5B-B32D-0E43AB4C9612}" dt="2025-11-08T12:57:52.834" v="1245" actId="255"/>
          <ac:spMkLst>
            <pc:docMk/>
            <pc:sldMk cId="0" sldId="269"/>
            <ac:spMk id="130" creationId="{00000000-0000-0000-0000-000000000000}"/>
          </ac:spMkLst>
        </pc:spChg>
      </pc:sldChg>
      <pc:sldChg chg="addSp modSp mod">
        <pc:chgData name="Scifoni, Ivano" userId="481b1cd8-a69d-45f8-a2ec-fdea563d2952" providerId="ADAL" clId="{61FA9C93-7810-4D5B-B32D-0E43AB4C9612}" dt="2025-11-11T11:43:29.311" v="1271" actId="20577"/>
        <pc:sldMkLst>
          <pc:docMk/>
          <pc:sldMk cId="0" sldId="270"/>
        </pc:sldMkLst>
        <pc:spChg chg="add mod">
          <ac:chgData name="Scifoni, Ivano" userId="481b1cd8-a69d-45f8-a2ec-fdea563d2952" providerId="ADAL" clId="{61FA9C93-7810-4D5B-B32D-0E43AB4C9612}" dt="2025-11-08T12:58:49.057" v="1257" actId="2711"/>
          <ac:spMkLst>
            <pc:docMk/>
            <pc:sldMk cId="0" sldId="270"/>
            <ac:spMk id="2" creationId="{B07026E8-8CB0-5957-5923-41BFE3A72BD4}"/>
          </ac:spMkLst>
        </pc:spChg>
        <pc:spChg chg="mod">
          <ac:chgData name="Scifoni, Ivano" userId="481b1cd8-a69d-45f8-a2ec-fdea563d2952" providerId="ADAL" clId="{61FA9C93-7810-4D5B-B32D-0E43AB4C9612}" dt="2025-11-11T11:43:29.311" v="1271" actId="20577"/>
          <ac:spMkLst>
            <pc:docMk/>
            <pc:sldMk cId="0" sldId="270"/>
            <ac:spMk id="139" creationId="{00000000-0000-0000-0000-000000000000}"/>
          </ac:spMkLst>
        </pc:spChg>
      </pc:sldChg>
      <pc:sldChg chg="del mod modShow">
        <pc:chgData name="Scifoni, Ivano" userId="481b1cd8-a69d-45f8-a2ec-fdea563d2952" providerId="ADAL" clId="{61FA9C93-7810-4D5B-B32D-0E43AB4C9612}" dt="2025-11-11T11:43:21.992" v="1268" actId="47"/>
        <pc:sldMkLst>
          <pc:docMk/>
          <pc:sldMk cId="0" sldId="271"/>
        </pc:sldMkLst>
      </pc:sldChg>
      <pc:sldChg chg="del mod modShow">
        <pc:chgData name="Scifoni, Ivano" userId="481b1cd8-a69d-45f8-a2ec-fdea563d2952" providerId="ADAL" clId="{61FA9C93-7810-4D5B-B32D-0E43AB4C9612}" dt="2025-11-11T11:43:23.573" v="1269" actId="47"/>
        <pc:sldMkLst>
          <pc:docMk/>
          <pc:sldMk cId="0" sldId="272"/>
        </pc:sldMkLst>
      </pc:sldChg>
      <pc:sldChg chg="addSp delSp modSp add mod modTransition modAnim">
        <pc:chgData name="Scifoni, Ivano" userId="481b1cd8-a69d-45f8-a2ec-fdea563d2952" providerId="ADAL" clId="{61FA9C93-7810-4D5B-B32D-0E43AB4C9612}" dt="2025-11-05T10:17:54.294" v="620"/>
        <pc:sldMkLst>
          <pc:docMk/>
          <pc:sldMk cId="1987494685" sldId="273"/>
        </pc:sldMkLst>
        <pc:spChg chg="add mod">
          <ac:chgData name="Scifoni, Ivano" userId="481b1cd8-a69d-45f8-a2ec-fdea563d2952" providerId="ADAL" clId="{61FA9C93-7810-4D5B-B32D-0E43AB4C9612}" dt="2025-11-05T10:02:13.950" v="487" actId="120"/>
          <ac:spMkLst>
            <pc:docMk/>
            <pc:sldMk cId="1987494685" sldId="273"/>
            <ac:spMk id="2" creationId="{2740DC95-AA21-14CA-A7BC-0BA4E0911693}"/>
          </ac:spMkLst>
        </pc:spChg>
        <pc:spChg chg="mod">
          <ac:chgData name="Scifoni, Ivano" userId="481b1cd8-a69d-45f8-a2ec-fdea563d2952" providerId="ADAL" clId="{61FA9C93-7810-4D5B-B32D-0E43AB4C9612}" dt="2025-11-05T10:08:19.763" v="530" actId="113"/>
          <ac:spMkLst>
            <pc:docMk/>
            <pc:sldMk cId="1987494685" sldId="273"/>
            <ac:spMk id="124" creationId="{E62BCCCC-5A4D-6BCD-7F89-FAC12E142294}"/>
          </ac:spMkLst>
        </pc:spChg>
        <pc:graphicFrameChg chg="add mod">
          <ac:chgData name="Scifoni, Ivano" userId="481b1cd8-a69d-45f8-a2ec-fdea563d2952" providerId="ADAL" clId="{61FA9C93-7810-4D5B-B32D-0E43AB4C9612}" dt="2025-11-05T10:05:20.135" v="507"/>
          <ac:graphicFrameMkLst>
            <pc:docMk/>
            <pc:sldMk cId="1987494685" sldId="273"/>
            <ac:graphicFrameMk id="8" creationId="{26BFD337-0CC5-141A-2577-EBBAC495596E}"/>
          </ac:graphicFrameMkLst>
        </pc:graphicFrameChg>
        <pc:graphicFrameChg chg="add mod">
          <ac:chgData name="Scifoni, Ivano" userId="481b1cd8-a69d-45f8-a2ec-fdea563d2952" providerId="ADAL" clId="{61FA9C93-7810-4D5B-B32D-0E43AB4C9612}" dt="2025-11-05T10:05:32.408" v="508"/>
          <ac:graphicFrameMkLst>
            <pc:docMk/>
            <pc:sldMk cId="1987494685" sldId="273"/>
            <ac:graphicFrameMk id="9" creationId="{140919A8-8FD5-99A2-58DD-F62267368080}"/>
          </ac:graphicFrameMkLst>
        </pc:graphicFrameChg>
        <pc:graphicFrameChg chg="add mod">
          <ac:chgData name="Scifoni, Ivano" userId="481b1cd8-a69d-45f8-a2ec-fdea563d2952" providerId="ADAL" clId="{61FA9C93-7810-4D5B-B32D-0E43AB4C9612}" dt="2025-11-05T10:05:43.007" v="509"/>
          <ac:graphicFrameMkLst>
            <pc:docMk/>
            <pc:sldMk cId="1987494685" sldId="273"/>
            <ac:graphicFrameMk id="10" creationId="{C0BBE99C-F1CD-7FD9-21E9-9244568F1F28}"/>
          </ac:graphicFrameMkLst>
        </pc:graphicFrameChg>
        <pc:graphicFrameChg chg="add mod">
          <ac:chgData name="Scifoni, Ivano" userId="481b1cd8-a69d-45f8-a2ec-fdea563d2952" providerId="ADAL" clId="{61FA9C93-7810-4D5B-B32D-0E43AB4C9612}" dt="2025-11-05T10:05:53.404" v="510"/>
          <ac:graphicFrameMkLst>
            <pc:docMk/>
            <pc:sldMk cId="1987494685" sldId="273"/>
            <ac:graphicFrameMk id="11" creationId="{782DCFBD-9FA9-1024-7744-7EA99A826520}"/>
          </ac:graphicFrameMkLst>
        </pc:graphicFrameChg>
        <pc:picChg chg="add mod">
          <ac:chgData name="Scifoni, Ivano" userId="481b1cd8-a69d-45f8-a2ec-fdea563d2952" providerId="ADAL" clId="{61FA9C93-7810-4D5B-B32D-0E43AB4C9612}" dt="2025-11-05T10:04:49.505" v="505" actId="1076"/>
          <ac:picMkLst>
            <pc:docMk/>
            <pc:sldMk cId="1987494685" sldId="273"/>
            <ac:picMk id="12" creationId="{BA84D9C6-50C0-5A50-69B4-D557C1C5DAC5}"/>
          </ac:picMkLst>
        </pc:picChg>
      </pc:sldChg>
      <pc:sldChg chg="add del">
        <pc:chgData name="Scifoni, Ivano" userId="481b1cd8-a69d-45f8-a2ec-fdea563d2952" providerId="ADAL" clId="{61FA9C93-7810-4D5B-B32D-0E43AB4C9612}" dt="2025-11-05T10:41:02.560" v="732" actId="47"/>
        <pc:sldMkLst>
          <pc:docMk/>
          <pc:sldMk cId="3146896542" sldId="274"/>
        </pc:sldMkLst>
      </pc:sldChg>
      <pc:sldChg chg="add del">
        <pc:chgData name="Scifoni, Ivano" userId="481b1cd8-a69d-45f8-a2ec-fdea563d2952" providerId="ADAL" clId="{61FA9C93-7810-4D5B-B32D-0E43AB4C9612}" dt="2025-11-05T10:41:04.506" v="733" actId="47"/>
        <pc:sldMkLst>
          <pc:docMk/>
          <pc:sldMk cId="44545306" sldId="275"/>
        </pc:sldMkLst>
      </pc:sldChg>
      <pc:sldChg chg="add del">
        <pc:chgData name="Scifoni, Ivano" userId="481b1cd8-a69d-45f8-a2ec-fdea563d2952" providerId="ADAL" clId="{61FA9C93-7810-4D5B-B32D-0E43AB4C9612}" dt="2025-11-05T10:26:12.691" v="714" actId="47"/>
        <pc:sldMkLst>
          <pc:docMk/>
          <pc:sldMk cId="3064757543" sldId="276"/>
        </pc:sldMkLst>
      </pc:sldChg>
      <pc:sldChg chg="addSp delSp modSp add mod modTransition delAnim modAnim">
        <pc:chgData name="Scifoni, Ivano" userId="481b1cd8-a69d-45f8-a2ec-fdea563d2952" providerId="ADAL" clId="{61FA9C93-7810-4D5B-B32D-0E43AB4C9612}" dt="2025-11-05T10:18:52.420" v="631"/>
        <pc:sldMkLst>
          <pc:docMk/>
          <pc:sldMk cId="3936910409" sldId="277"/>
        </pc:sldMkLst>
        <pc:spChg chg="mod">
          <ac:chgData name="Scifoni, Ivano" userId="481b1cd8-a69d-45f8-a2ec-fdea563d2952" providerId="ADAL" clId="{61FA9C93-7810-4D5B-B32D-0E43AB4C9612}" dt="2025-11-05T10:12:13.866" v="578" actId="20577"/>
          <ac:spMkLst>
            <pc:docMk/>
            <pc:sldMk cId="3936910409" sldId="277"/>
            <ac:spMk id="2" creationId="{B13B4EE7-163F-C38E-F9F8-6C9DB9B0CBD0}"/>
          </ac:spMkLst>
        </pc:spChg>
        <pc:spChg chg="mod">
          <ac:chgData name="Scifoni, Ivano" userId="481b1cd8-a69d-45f8-a2ec-fdea563d2952" providerId="ADAL" clId="{61FA9C93-7810-4D5B-B32D-0E43AB4C9612}" dt="2025-11-05T10:14:14.977" v="591" actId="20577"/>
          <ac:spMkLst>
            <pc:docMk/>
            <pc:sldMk cId="3936910409" sldId="277"/>
            <ac:spMk id="124" creationId="{04EDF8EE-B8CD-597E-EAE9-E0E9AB2A5298}"/>
          </ac:spMkLst>
        </pc:spChg>
        <pc:graphicFrameChg chg="mod">
          <ac:chgData name="Scifoni, Ivano" userId="481b1cd8-a69d-45f8-a2ec-fdea563d2952" providerId="ADAL" clId="{61FA9C93-7810-4D5B-B32D-0E43AB4C9612}" dt="2025-11-05T10:14:28.073" v="592"/>
          <ac:graphicFrameMkLst>
            <pc:docMk/>
            <pc:sldMk cId="3936910409" sldId="277"/>
            <ac:graphicFrameMk id="8" creationId="{EA1D83A5-B311-8B90-CA51-C208A34046CE}"/>
          </ac:graphicFrameMkLst>
        </pc:graphicFrameChg>
        <pc:graphicFrameChg chg="mod">
          <ac:chgData name="Scifoni, Ivano" userId="481b1cd8-a69d-45f8-a2ec-fdea563d2952" providerId="ADAL" clId="{61FA9C93-7810-4D5B-B32D-0E43AB4C9612}" dt="2025-11-05T10:14:38.398" v="593"/>
          <ac:graphicFrameMkLst>
            <pc:docMk/>
            <pc:sldMk cId="3936910409" sldId="277"/>
            <ac:graphicFrameMk id="9" creationId="{81C52FB3-3799-8D1D-C41B-8D300139380C}"/>
          </ac:graphicFrameMkLst>
        </pc:graphicFrameChg>
        <pc:graphicFrameChg chg="mod">
          <ac:chgData name="Scifoni, Ivano" userId="481b1cd8-a69d-45f8-a2ec-fdea563d2952" providerId="ADAL" clId="{61FA9C93-7810-4D5B-B32D-0E43AB4C9612}" dt="2025-11-05T10:14:47.543" v="594"/>
          <ac:graphicFrameMkLst>
            <pc:docMk/>
            <pc:sldMk cId="3936910409" sldId="277"/>
            <ac:graphicFrameMk id="10" creationId="{5ADAA2FF-6913-A26E-0060-1F4153244B56}"/>
          </ac:graphicFrameMkLst>
        </pc:graphicFrameChg>
        <pc:picChg chg="add mod ord">
          <ac:chgData name="Scifoni, Ivano" userId="481b1cd8-a69d-45f8-a2ec-fdea563d2952" providerId="ADAL" clId="{61FA9C93-7810-4D5B-B32D-0E43AB4C9612}" dt="2025-11-05T10:15:13.304" v="599" actId="167"/>
          <ac:picMkLst>
            <pc:docMk/>
            <pc:sldMk cId="3936910409" sldId="277"/>
            <ac:picMk id="3" creationId="{F3D0BD1C-01B2-51D0-3518-372753818A06}"/>
          </ac:picMkLst>
        </pc:picChg>
      </pc:sldChg>
      <pc:sldChg chg="addSp delSp modSp add mod modTransition">
        <pc:chgData name="Scifoni, Ivano" userId="481b1cd8-a69d-45f8-a2ec-fdea563d2952" providerId="ADAL" clId="{61FA9C93-7810-4D5B-B32D-0E43AB4C9612}" dt="2025-11-05T10:18:25.915" v="626"/>
        <pc:sldMkLst>
          <pc:docMk/>
          <pc:sldMk cId="3139950268" sldId="278"/>
        </pc:sldMkLst>
        <pc:spChg chg="mod">
          <ac:chgData name="Scifoni, Ivano" userId="481b1cd8-a69d-45f8-a2ec-fdea563d2952" providerId="ADAL" clId="{61FA9C93-7810-4D5B-B32D-0E43AB4C9612}" dt="2025-11-05T10:06:55.481" v="517" actId="20577"/>
          <ac:spMkLst>
            <pc:docMk/>
            <pc:sldMk cId="3139950268" sldId="278"/>
            <ac:spMk id="2" creationId="{C1BA965B-40BC-0E24-B954-FF461D9207FA}"/>
          </ac:spMkLst>
        </pc:spChg>
        <pc:spChg chg="mod">
          <ac:chgData name="Scifoni, Ivano" userId="481b1cd8-a69d-45f8-a2ec-fdea563d2952" providerId="ADAL" clId="{61FA9C93-7810-4D5B-B32D-0E43AB4C9612}" dt="2025-11-05T10:08:28.081" v="531" actId="113"/>
          <ac:spMkLst>
            <pc:docMk/>
            <pc:sldMk cId="3139950268" sldId="278"/>
            <ac:spMk id="124" creationId="{BFE27F0D-6793-7371-703D-1684E92B0292}"/>
          </ac:spMkLst>
        </pc:spChg>
        <pc:graphicFrameChg chg="mod">
          <ac:chgData name="Scifoni, Ivano" userId="481b1cd8-a69d-45f8-a2ec-fdea563d2952" providerId="ADAL" clId="{61FA9C93-7810-4D5B-B32D-0E43AB4C9612}" dt="2025-11-05T10:10:46.834" v="557" actId="2711"/>
          <ac:graphicFrameMkLst>
            <pc:docMk/>
            <pc:sldMk cId="3139950268" sldId="278"/>
            <ac:graphicFrameMk id="8" creationId="{51EDD783-662A-30A9-9259-79D7276F53EB}"/>
          </ac:graphicFrameMkLst>
        </pc:graphicFrameChg>
        <pc:graphicFrameChg chg="mod">
          <ac:chgData name="Scifoni, Ivano" userId="481b1cd8-a69d-45f8-a2ec-fdea563d2952" providerId="ADAL" clId="{61FA9C93-7810-4D5B-B32D-0E43AB4C9612}" dt="2025-11-05T10:10:57.748" v="558" actId="2711"/>
          <ac:graphicFrameMkLst>
            <pc:docMk/>
            <pc:sldMk cId="3139950268" sldId="278"/>
            <ac:graphicFrameMk id="9" creationId="{A9874A0D-D77D-14AB-4819-058A60817D56}"/>
          </ac:graphicFrameMkLst>
        </pc:graphicFrameChg>
        <pc:graphicFrameChg chg="mod">
          <ac:chgData name="Scifoni, Ivano" userId="481b1cd8-a69d-45f8-a2ec-fdea563d2952" providerId="ADAL" clId="{61FA9C93-7810-4D5B-B32D-0E43AB4C9612}" dt="2025-11-05T10:11:08.712" v="559" actId="2711"/>
          <ac:graphicFrameMkLst>
            <pc:docMk/>
            <pc:sldMk cId="3139950268" sldId="278"/>
            <ac:graphicFrameMk id="10" creationId="{226332A1-D77F-2B38-31A0-344E8C07731F}"/>
          </ac:graphicFrameMkLst>
        </pc:graphicFrameChg>
        <pc:graphicFrameChg chg="mod">
          <ac:chgData name="Scifoni, Ivano" userId="481b1cd8-a69d-45f8-a2ec-fdea563d2952" providerId="ADAL" clId="{61FA9C93-7810-4D5B-B32D-0E43AB4C9612}" dt="2025-11-05T10:11:16.304" v="560" actId="2711"/>
          <ac:graphicFrameMkLst>
            <pc:docMk/>
            <pc:sldMk cId="3139950268" sldId="278"/>
            <ac:graphicFrameMk id="11" creationId="{D747D4BD-1F64-34B5-DB95-A2D140E0D0D0}"/>
          </ac:graphicFrameMkLst>
        </pc:graphicFrameChg>
        <pc:picChg chg="add mod ord">
          <ac:chgData name="Scifoni, Ivano" userId="481b1cd8-a69d-45f8-a2ec-fdea563d2952" providerId="ADAL" clId="{61FA9C93-7810-4D5B-B32D-0E43AB4C9612}" dt="2025-11-05T10:09:32.171" v="552" actId="1037"/>
          <ac:picMkLst>
            <pc:docMk/>
            <pc:sldMk cId="3139950268" sldId="278"/>
            <ac:picMk id="3" creationId="{49846F7C-14F8-D526-9E2F-FB3A1B438679}"/>
          </ac:picMkLst>
        </pc:picChg>
      </pc:sldChg>
      <pc:sldChg chg="addSp delSp modSp add mod delAnim">
        <pc:chgData name="Scifoni, Ivano" userId="481b1cd8-a69d-45f8-a2ec-fdea563d2952" providerId="ADAL" clId="{61FA9C93-7810-4D5B-B32D-0E43AB4C9612}" dt="2025-11-05T10:17:05.972" v="619" actId="20577"/>
        <pc:sldMkLst>
          <pc:docMk/>
          <pc:sldMk cId="2761984188" sldId="279"/>
        </pc:sldMkLst>
        <pc:spChg chg="mod">
          <ac:chgData name="Scifoni, Ivano" userId="481b1cd8-a69d-45f8-a2ec-fdea563d2952" providerId="ADAL" clId="{61FA9C93-7810-4D5B-B32D-0E43AB4C9612}" dt="2025-11-05T10:17:05.972" v="619" actId="20577"/>
          <ac:spMkLst>
            <pc:docMk/>
            <pc:sldMk cId="2761984188" sldId="279"/>
            <ac:spMk id="2" creationId="{30C71C4F-74DC-2680-A0F1-4A1F607A3F62}"/>
          </ac:spMkLst>
        </pc:spChg>
        <pc:picChg chg="add mod">
          <ac:chgData name="Scifoni, Ivano" userId="481b1cd8-a69d-45f8-a2ec-fdea563d2952" providerId="ADAL" clId="{61FA9C93-7810-4D5B-B32D-0E43AB4C9612}" dt="2025-11-05T10:16:31.330" v="605" actId="1076"/>
          <ac:picMkLst>
            <pc:docMk/>
            <pc:sldMk cId="2761984188" sldId="279"/>
            <ac:picMk id="3" creationId="{50408B46-528C-2C79-877A-A555BAE74C60}"/>
          </ac:picMkLst>
        </pc:picChg>
        <pc:picChg chg="add mod">
          <ac:chgData name="Scifoni, Ivano" userId="481b1cd8-a69d-45f8-a2ec-fdea563d2952" providerId="ADAL" clId="{61FA9C93-7810-4D5B-B32D-0E43AB4C9612}" dt="2025-11-05T10:16:41.463" v="607" actId="1076"/>
          <ac:picMkLst>
            <pc:docMk/>
            <pc:sldMk cId="2761984188" sldId="279"/>
            <ac:picMk id="5" creationId="{5965BD14-5A98-100D-D254-0B211C2EAB2A}"/>
          </ac:picMkLst>
        </pc:picChg>
        <pc:picChg chg="add mod">
          <ac:chgData name="Scifoni, Ivano" userId="481b1cd8-a69d-45f8-a2ec-fdea563d2952" providerId="ADAL" clId="{61FA9C93-7810-4D5B-B32D-0E43AB4C9612}" dt="2025-11-05T10:16:55.174" v="609" actId="1076"/>
          <ac:picMkLst>
            <pc:docMk/>
            <pc:sldMk cId="2761984188" sldId="279"/>
            <ac:picMk id="6" creationId="{1FACBA3E-C76B-8EBF-D206-697107B8CE4C}"/>
          </ac:picMkLst>
        </pc:picChg>
      </pc:sldChg>
      <pc:sldChg chg="addSp delSp modSp add mod ord modTransition">
        <pc:chgData name="Scifoni, Ivano" userId="481b1cd8-a69d-45f8-a2ec-fdea563d2952" providerId="ADAL" clId="{61FA9C93-7810-4D5B-B32D-0E43AB4C9612}" dt="2025-11-06T18:20:28.230" v="1129" actId="1076"/>
        <pc:sldMkLst>
          <pc:docMk/>
          <pc:sldMk cId="3522509551" sldId="280"/>
        </pc:sldMkLst>
        <pc:spChg chg="add mod">
          <ac:chgData name="Scifoni, Ivano" userId="481b1cd8-a69d-45f8-a2ec-fdea563d2952" providerId="ADAL" clId="{61FA9C93-7810-4D5B-B32D-0E43AB4C9612}" dt="2025-11-06T18:20:24.708" v="1128"/>
          <ac:spMkLst>
            <pc:docMk/>
            <pc:sldMk cId="3522509551" sldId="280"/>
            <ac:spMk id="9" creationId="{51030A21-EE08-8054-BBB0-99E9540C95AD}"/>
          </ac:spMkLst>
        </pc:spChg>
        <pc:picChg chg="add mod">
          <ac:chgData name="Scifoni, Ivano" userId="481b1cd8-a69d-45f8-a2ec-fdea563d2952" providerId="ADAL" clId="{61FA9C93-7810-4D5B-B32D-0E43AB4C9612}" dt="2025-11-06T18:16:36.504" v="1090" actId="962"/>
          <ac:picMkLst>
            <pc:docMk/>
            <pc:sldMk cId="3522509551" sldId="280"/>
            <ac:picMk id="7" creationId="{95CD05F6-F86E-8424-8501-88B8B9EB9753}"/>
          </ac:picMkLst>
        </pc:picChg>
        <pc:picChg chg="add mod">
          <ac:chgData name="Scifoni, Ivano" userId="481b1cd8-a69d-45f8-a2ec-fdea563d2952" providerId="ADAL" clId="{61FA9C93-7810-4D5B-B32D-0E43AB4C9612}" dt="2025-11-06T18:20:28.230" v="1129" actId="1076"/>
          <ac:picMkLst>
            <pc:docMk/>
            <pc:sldMk cId="3522509551" sldId="280"/>
            <ac:picMk id="8" creationId="{D8F6566F-C953-70C3-4AC7-7D5B373857EE}"/>
          </ac:picMkLst>
        </pc:picChg>
      </pc:sldChg>
      <pc:sldChg chg="add ord">
        <pc:chgData name="Scifoni, Ivano" userId="481b1cd8-a69d-45f8-a2ec-fdea563d2952" providerId="ADAL" clId="{61FA9C93-7810-4D5B-B32D-0E43AB4C9612}" dt="2025-11-05T10:18:35.500" v="629"/>
        <pc:sldMkLst>
          <pc:docMk/>
          <pc:sldMk cId="5209039" sldId="281"/>
        </pc:sldMkLst>
      </pc:sldChg>
      <pc:sldChg chg="addSp delSp modSp add mod ord">
        <pc:chgData name="Scifoni, Ivano" userId="481b1cd8-a69d-45f8-a2ec-fdea563d2952" providerId="ADAL" clId="{61FA9C93-7810-4D5B-B32D-0E43AB4C9612}" dt="2025-11-05T10:23:35.487" v="682" actId="1076"/>
        <pc:sldMkLst>
          <pc:docMk/>
          <pc:sldMk cId="3070509338" sldId="282"/>
        </pc:sldMkLst>
        <pc:spChg chg="mod">
          <ac:chgData name="Scifoni, Ivano" userId="481b1cd8-a69d-45f8-a2ec-fdea563d2952" providerId="ADAL" clId="{61FA9C93-7810-4D5B-B32D-0E43AB4C9612}" dt="2025-11-05T10:20:48.354" v="660" actId="20577"/>
          <ac:spMkLst>
            <pc:docMk/>
            <pc:sldMk cId="3070509338" sldId="282"/>
            <ac:spMk id="2" creationId="{D6940553-A94E-6E51-48D8-4F611AAC7A6A}"/>
          </ac:spMkLst>
        </pc:spChg>
        <pc:picChg chg="add mod">
          <ac:chgData name="Scifoni, Ivano" userId="481b1cd8-a69d-45f8-a2ec-fdea563d2952" providerId="ADAL" clId="{61FA9C93-7810-4D5B-B32D-0E43AB4C9612}" dt="2025-11-05T10:23:35.487" v="682" actId="1076"/>
          <ac:picMkLst>
            <pc:docMk/>
            <pc:sldMk cId="3070509338" sldId="282"/>
            <ac:picMk id="4" creationId="{21FE4142-1B9A-A014-ECB9-F6367351AE61}"/>
          </ac:picMkLst>
        </pc:picChg>
        <pc:picChg chg="add mod">
          <ac:chgData name="Scifoni, Ivano" userId="481b1cd8-a69d-45f8-a2ec-fdea563d2952" providerId="ADAL" clId="{61FA9C93-7810-4D5B-B32D-0E43AB4C9612}" dt="2025-11-05T10:23:19.843" v="679"/>
          <ac:picMkLst>
            <pc:docMk/>
            <pc:sldMk cId="3070509338" sldId="282"/>
            <ac:picMk id="7" creationId="{9FAB81B1-543F-A6BD-6351-DE981457EAA9}"/>
          </ac:picMkLst>
        </pc:picChg>
      </pc:sldChg>
      <pc:sldChg chg="addSp delSp modSp add mod">
        <pc:chgData name="Scifoni, Ivano" userId="481b1cd8-a69d-45f8-a2ec-fdea563d2952" providerId="ADAL" clId="{61FA9C93-7810-4D5B-B32D-0E43AB4C9612}" dt="2025-11-05T10:24:03.868" v="687" actId="1076"/>
        <pc:sldMkLst>
          <pc:docMk/>
          <pc:sldMk cId="3789238221" sldId="283"/>
        </pc:sldMkLst>
        <pc:picChg chg="add mod">
          <ac:chgData name="Scifoni, Ivano" userId="481b1cd8-a69d-45f8-a2ec-fdea563d2952" providerId="ADAL" clId="{61FA9C93-7810-4D5B-B32D-0E43AB4C9612}" dt="2025-11-05T10:24:03.868" v="687" actId="1076"/>
          <ac:picMkLst>
            <pc:docMk/>
            <pc:sldMk cId="3789238221" sldId="283"/>
            <ac:picMk id="3" creationId="{A42409B5-E3C8-3533-4793-5C942EE779CE}"/>
          </ac:picMkLst>
        </pc:picChg>
        <pc:picChg chg="add mod">
          <ac:chgData name="Scifoni, Ivano" userId="481b1cd8-a69d-45f8-a2ec-fdea563d2952" providerId="ADAL" clId="{61FA9C93-7810-4D5B-B32D-0E43AB4C9612}" dt="2025-11-05T10:23:54.573" v="684"/>
          <ac:picMkLst>
            <pc:docMk/>
            <pc:sldMk cId="3789238221" sldId="283"/>
            <ac:picMk id="5" creationId="{AAFB6D7C-6AB1-4EF1-4C6C-C44B80438A15}"/>
          </ac:picMkLst>
        </pc:picChg>
      </pc:sldChg>
      <pc:sldChg chg="addSp delSp modSp add mod">
        <pc:chgData name="Scifoni, Ivano" userId="481b1cd8-a69d-45f8-a2ec-fdea563d2952" providerId="ADAL" clId="{61FA9C93-7810-4D5B-B32D-0E43AB4C9612}" dt="2025-11-05T10:25:19.601" v="713" actId="1076"/>
        <pc:sldMkLst>
          <pc:docMk/>
          <pc:sldMk cId="892399392" sldId="284"/>
        </pc:sldMkLst>
        <pc:spChg chg="mod">
          <ac:chgData name="Scifoni, Ivano" userId="481b1cd8-a69d-45f8-a2ec-fdea563d2952" providerId="ADAL" clId="{61FA9C93-7810-4D5B-B32D-0E43AB4C9612}" dt="2025-11-05T10:24:42.432" v="703" actId="20577"/>
          <ac:spMkLst>
            <pc:docMk/>
            <pc:sldMk cId="892399392" sldId="284"/>
            <ac:spMk id="2" creationId="{08E8889A-21D0-3B5D-D12D-1625003413A2}"/>
          </ac:spMkLst>
        </pc:spChg>
        <pc:picChg chg="add mod">
          <ac:chgData name="Scifoni, Ivano" userId="481b1cd8-a69d-45f8-a2ec-fdea563d2952" providerId="ADAL" clId="{61FA9C93-7810-4D5B-B32D-0E43AB4C9612}" dt="2025-11-05T10:25:19.601" v="713" actId="1076"/>
          <ac:picMkLst>
            <pc:docMk/>
            <pc:sldMk cId="892399392" sldId="284"/>
            <ac:picMk id="4" creationId="{43F8AED0-E2F5-953F-DF7F-5E6F14DDE891}"/>
          </ac:picMkLst>
        </pc:picChg>
        <pc:picChg chg="mod ord">
          <ac:chgData name="Scifoni, Ivano" userId="481b1cd8-a69d-45f8-a2ec-fdea563d2952" providerId="ADAL" clId="{61FA9C93-7810-4D5B-B32D-0E43AB4C9612}" dt="2025-11-05T10:25:14.673" v="712" actId="166"/>
          <ac:picMkLst>
            <pc:docMk/>
            <pc:sldMk cId="892399392" sldId="284"/>
            <ac:picMk id="5" creationId="{C1A2C717-C443-C319-E4CD-620C45FC6546}"/>
          </ac:picMkLst>
        </pc:picChg>
      </pc:sldChg>
      <pc:sldChg chg="addSp delSp modSp add mod delAnim">
        <pc:chgData name="Scifoni, Ivano" userId="481b1cd8-a69d-45f8-a2ec-fdea563d2952" providerId="ADAL" clId="{61FA9C93-7810-4D5B-B32D-0E43AB4C9612}" dt="2025-11-05T10:26:59.347" v="723" actId="1076"/>
        <pc:sldMkLst>
          <pc:docMk/>
          <pc:sldMk cId="111692925" sldId="285"/>
        </pc:sldMkLst>
        <pc:picChg chg="add mod">
          <ac:chgData name="Scifoni, Ivano" userId="481b1cd8-a69d-45f8-a2ec-fdea563d2952" providerId="ADAL" clId="{61FA9C93-7810-4D5B-B32D-0E43AB4C9612}" dt="2025-11-05T10:26:59.347" v="723" actId="1076"/>
          <ac:picMkLst>
            <pc:docMk/>
            <pc:sldMk cId="111692925" sldId="285"/>
            <ac:picMk id="4" creationId="{3E0CDE17-7493-427A-7194-16F4FE07DE39}"/>
          </ac:picMkLst>
        </pc:picChg>
      </pc:sldChg>
      <pc:sldChg chg="addSp modSp add del mod modAnim">
        <pc:chgData name="Scifoni, Ivano" userId="481b1cd8-a69d-45f8-a2ec-fdea563d2952" providerId="ADAL" clId="{61FA9C93-7810-4D5B-B32D-0E43AB4C9612}" dt="2025-11-05T10:49:49.693" v="860"/>
        <pc:sldMkLst>
          <pc:docMk/>
          <pc:sldMk cId="818853209" sldId="286"/>
        </pc:sldMkLst>
        <pc:spChg chg="add mod">
          <ac:chgData name="Scifoni, Ivano" userId="481b1cd8-a69d-45f8-a2ec-fdea563d2952" providerId="ADAL" clId="{61FA9C93-7810-4D5B-B32D-0E43AB4C9612}" dt="2025-11-05T10:46:57.415" v="846" actId="164"/>
          <ac:spMkLst>
            <pc:docMk/>
            <pc:sldMk cId="818853209" sldId="286"/>
            <ac:spMk id="9" creationId="{859C6341-5D73-750D-7B4C-2009EE228DD3}"/>
          </ac:spMkLst>
        </pc:spChg>
        <pc:spChg chg="add mod">
          <ac:chgData name="Scifoni, Ivano" userId="481b1cd8-a69d-45f8-a2ec-fdea563d2952" providerId="ADAL" clId="{61FA9C93-7810-4D5B-B32D-0E43AB4C9612}" dt="2025-11-05T10:46:45.412" v="845" actId="164"/>
          <ac:spMkLst>
            <pc:docMk/>
            <pc:sldMk cId="818853209" sldId="286"/>
            <ac:spMk id="17" creationId="{9FA25547-CF62-1ED8-C3D4-6866FE336887}"/>
          </ac:spMkLst>
        </pc:spChg>
        <pc:spChg chg="add mod">
          <ac:chgData name="Scifoni, Ivano" userId="481b1cd8-a69d-45f8-a2ec-fdea563d2952" providerId="ADAL" clId="{61FA9C93-7810-4D5B-B32D-0E43AB4C9612}" dt="2025-11-05T10:47:13.227" v="848" actId="164"/>
          <ac:spMkLst>
            <pc:docMk/>
            <pc:sldMk cId="818853209" sldId="286"/>
            <ac:spMk id="18" creationId="{514AEE34-D2C1-51CC-3113-680CA127E8C8}"/>
          </ac:spMkLst>
        </pc:spChg>
        <pc:spChg chg="add mod">
          <ac:chgData name="Scifoni, Ivano" userId="481b1cd8-a69d-45f8-a2ec-fdea563d2952" providerId="ADAL" clId="{61FA9C93-7810-4D5B-B32D-0E43AB4C9612}" dt="2025-11-05T10:47:06.149" v="847" actId="164"/>
          <ac:spMkLst>
            <pc:docMk/>
            <pc:sldMk cId="818853209" sldId="286"/>
            <ac:spMk id="25" creationId="{C2144E21-3F1B-2903-932C-EEF9955D7DBE}"/>
          </ac:spMkLst>
        </pc:spChg>
        <pc:spChg chg="add mod">
          <ac:chgData name="Scifoni, Ivano" userId="481b1cd8-a69d-45f8-a2ec-fdea563d2952" providerId="ADAL" clId="{61FA9C93-7810-4D5B-B32D-0E43AB4C9612}" dt="2025-11-05T10:46:09.469" v="837" actId="1076"/>
          <ac:spMkLst>
            <pc:docMk/>
            <pc:sldMk cId="818853209" sldId="286"/>
            <ac:spMk id="26" creationId="{3543AC01-A121-6055-296E-66B082D9415E}"/>
          </ac:spMkLst>
        </pc:spChg>
        <pc:spChg chg="add mod">
          <ac:chgData name="Scifoni, Ivano" userId="481b1cd8-a69d-45f8-a2ec-fdea563d2952" providerId="ADAL" clId="{61FA9C93-7810-4D5B-B32D-0E43AB4C9612}" dt="2025-11-05T10:46:33.592" v="844" actId="1076"/>
          <ac:spMkLst>
            <pc:docMk/>
            <pc:sldMk cId="818853209" sldId="286"/>
            <ac:spMk id="27" creationId="{872A88F1-E5EA-AAB9-F6C1-868988BAC2DA}"/>
          </ac:spMkLst>
        </pc:spChg>
        <pc:grpChg chg="add mod">
          <ac:chgData name="Scifoni, Ivano" userId="481b1cd8-a69d-45f8-a2ec-fdea563d2952" providerId="ADAL" clId="{61FA9C93-7810-4D5B-B32D-0E43AB4C9612}" dt="2025-11-05T10:46:57.415" v="846" actId="164"/>
          <ac:grpSpMkLst>
            <pc:docMk/>
            <pc:sldMk cId="818853209" sldId="286"/>
            <ac:grpSpMk id="13" creationId="{A07368E0-FE12-C681-CA87-B4A1CD67BE93}"/>
          </ac:grpSpMkLst>
        </pc:grpChg>
        <pc:grpChg chg="add mod">
          <ac:chgData name="Scifoni, Ivano" userId="481b1cd8-a69d-45f8-a2ec-fdea563d2952" providerId="ADAL" clId="{61FA9C93-7810-4D5B-B32D-0E43AB4C9612}" dt="2025-11-05T10:46:45.412" v="845" actId="164"/>
          <ac:grpSpMkLst>
            <pc:docMk/>
            <pc:sldMk cId="818853209" sldId="286"/>
            <ac:grpSpMk id="14" creationId="{FE6DA011-E152-E6C6-B654-F6DD748A3A3A}"/>
          </ac:grpSpMkLst>
        </pc:grpChg>
        <pc:grpChg chg="add mod">
          <ac:chgData name="Scifoni, Ivano" userId="481b1cd8-a69d-45f8-a2ec-fdea563d2952" providerId="ADAL" clId="{61FA9C93-7810-4D5B-B32D-0E43AB4C9612}" dt="2025-11-05T10:47:13.227" v="848" actId="164"/>
          <ac:grpSpMkLst>
            <pc:docMk/>
            <pc:sldMk cId="818853209" sldId="286"/>
            <ac:grpSpMk id="19" creationId="{14B4F152-876E-9FFA-EAA3-83BF80543B9A}"/>
          </ac:grpSpMkLst>
        </pc:grpChg>
        <pc:grpChg chg="add mod">
          <ac:chgData name="Scifoni, Ivano" userId="481b1cd8-a69d-45f8-a2ec-fdea563d2952" providerId="ADAL" clId="{61FA9C93-7810-4D5B-B32D-0E43AB4C9612}" dt="2025-11-05T10:47:06.149" v="847" actId="164"/>
          <ac:grpSpMkLst>
            <pc:docMk/>
            <pc:sldMk cId="818853209" sldId="286"/>
            <ac:grpSpMk id="22" creationId="{D360C839-2D3A-0FC1-B54D-24F37761E810}"/>
          </ac:grpSpMkLst>
        </pc:grpChg>
        <pc:grpChg chg="add mod">
          <ac:chgData name="Scifoni, Ivano" userId="481b1cd8-a69d-45f8-a2ec-fdea563d2952" providerId="ADAL" clId="{61FA9C93-7810-4D5B-B32D-0E43AB4C9612}" dt="2025-11-05T10:46:45.412" v="845" actId="164"/>
          <ac:grpSpMkLst>
            <pc:docMk/>
            <pc:sldMk cId="818853209" sldId="286"/>
            <ac:grpSpMk id="28" creationId="{98A7F053-7A22-30AF-2DA7-48FE9B57835C}"/>
          </ac:grpSpMkLst>
        </pc:grpChg>
        <pc:grpChg chg="add mod">
          <ac:chgData name="Scifoni, Ivano" userId="481b1cd8-a69d-45f8-a2ec-fdea563d2952" providerId="ADAL" clId="{61FA9C93-7810-4D5B-B32D-0E43AB4C9612}" dt="2025-11-05T10:46:57.415" v="846" actId="164"/>
          <ac:grpSpMkLst>
            <pc:docMk/>
            <pc:sldMk cId="818853209" sldId="286"/>
            <ac:grpSpMk id="29" creationId="{2E166F9A-6D9C-B0D7-5810-8CE327BF9366}"/>
          </ac:grpSpMkLst>
        </pc:grpChg>
        <pc:grpChg chg="add mod">
          <ac:chgData name="Scifoni, Ivano" userId="481b1cd8-a69d-45f8-a2ec-fdea563d2952" providerId="ADAL" clId="{61FA9C93-7810-4D5B-B32D-0E43AB4C9612}" dt="2025-11-05T10:47:06.149" v="847" actId="164"/>
          <ac:grpSpMkLst>
            <pc:docMk/>
            <pc:sldMk cId="818853209" sldId="286"/>
            <ac:grpSpMk id="30" creationId="{9CB74582-BFA0-08AA-9FF5-D11BC2E7D3E0}"/>
          </ac:grpSpMkLst>
        </pc:grpChg>
        <pc:grpChg chg="add mod">
          <ac:chgData name="Scifoni, Ivano" userId="481b1cd8-a69d-45f8-a2ec-fdea563d2952" providerId="ADAL" clId="{61FA9C93-7810-4D5B-B32D-0E43AB4C9612}" dt="2025-11-05T10:47:13.227" v="848" actId="164"/>
          <ac:grpSpMkLst>
            <pc:docMk/>
            <pc:sldMk cId="818853209" sldId="286"/>
            <ac:grpSpMk id="31" creationId="{26620058-7CDB-D8A7-FE11-42E6B3A32FF5}"/>
          </ac:grpSpMkLst>
        </pc:grpChg>
        <pc:picChg chg="mod">
          <ac:chgData name="Scifoni, Ivano" userId="481b1cd8-a69d-45f8-a2ec-fdea563d2952" providerId="ADAL" clId="{61FA9C93-7810-4D5B-B32D-0E43AB4C9612}" dt="2025-11-05T10:27:32.244" v="727" actId="1076"/>
          <ac:picMkLst>
            <pc:docMk/>
            <pc:sldMk cId="818853209" sldId="286"/>
            <ac:picMk id="4" creationId="{14784FDA-1EB6-2A47-C770-F38B82CC5973}"/>
          </ac:picMkLst>
        </pc:picChg>
        <pc:cxnChg chg="add mod">
          <ac:chgData name="Scifoni, Ivano" userId="481b1cd8-a69d-45f8-a2ec-fdea563d2952" providerId="ADAL" clId="{61FA9C93-7810-4D5B-B32D-0E43AB4C9612}" dt="2025-11-05T10:43:15.465" v="777" actId="164"/>
          <ac:cxnSpMkLst>
            <pc:docMk/>
            <pc:sldMk cId="818853209" sldId="286"/>
            <ac:cxnSpMk id="6" creationId="{D46D4F5F-D77A-591E-B2B5-71ED95572A64}"/>
          </ac:cxnSpMkLst>
        </pc:cxnChg>
        <pc:cxnChg chg="add mod">
          <ac:chgData name="Scifoni, Ivano" userId="481b1cd8-a69d-45f8-a2ec-fdea563d2952" providerId="ADAL" clId="{61FA9C93-7810-4D5B-B32D-0E43AB4C9612}" dt="2025-11-05T10:43:15.465" v="777" actId="164"/>
          <ac:cxnSpMkLst>
            <pc:docMk/>
            <pc:sldMk cId="818853209" sldId="286"/>
            <ac:cxnSpMk id="8" creationId="{F0A93F16-E057-481D-D0D2-D621404777B7}"/>
          </ac:cxnSpMkLst>
        </pc:cxnChg>
        <pc:cxnChg chg="mod">
          <ac:chgData name="Scifoni, Ivano" userId="481b1cd8-a69d-45f8-a2ec-fdea563d2952" providerId="ADAL" clId="{61FA9C93-7810-4D5B-B32D-0E43AB4C9612}" dt="2025-11-05T10:43:32.430" v="778"/>
          <ac:cxnSpMkLst>
            <pc:docMk/>
            <pc:sldMk cId="818853209" sldId="286"/>
            <ac:cxnSpMk id="15" creationId="{FCCFD013-70A2-14DB-7C6F-18313AF6D4D4}"/>
          </ac:cxnSpMkLst>
        </pc:cxnChg>
        <pc:cxnChg chg="mod">
          <ac:chgData name="Scifoni, Ivano" userId="481b1cd8-a69d-45f8-a2ec-fdea563d2952" providerId="ADAL" clId="{61FA9C93-7810-4D5B-B32D-0E43AB4C9612}" dt="2025-11-05T10:43:32.430" v="778"/>
          <ac:cxnSpMkLst>
            <pc:docMk/>
            <pc:sldMk cId="818853209" sldId="286"/>
            <ac:cxnSpMk id="16" creationId="{99AC5218-9D31-1295-01EA-D0E22B71D652}"/>
          </ac:cxnSpMkLst>
        </pc:cxnChg>
        <pc:cxnChg chg="mod">
          <ac:chgData name="Scifoni, Ivano" userId="481b1cd8-a69d-45f8-a2ec-fdea563d2952" providerId="ADAL" clId="{61FA9C93-7810-4D5B-B32D-0E43AB4C9612}" dt="2025-11-05T10:44:09.890" v="791"/>
          <ac:cxnSpMkLst>
            <pc:docMk/>
            <pc:sldMk cId="818853209" sldId="286"/>
            <ac:cxnSpMk id="20" creationId="{528F1639-7FA1-C561-631B-349A80C97E00}"/>
          </ac:cxnSpMkLst>
        </pc:cxnChg>
        <pc:cxnChg chg="mod">
          <ac:chgData name="Scifoni, Ivano" userId="481b1cd8-a69d-45f8-a2ec-fdea563d2952" providerId="ADAL" clId="{61FA9C93-7810-4D5B-B32D-0E43AB4C9612}" dt="2025-11-05T10:44:09.890" v="791"/>
          <ac:cxnSpMkLst>
            <pc:docMk/>
            <pc:sldMk cId="818853209" sldId="286"/>
            <ac:cxnSpMk id="21" creationId="{CC4614B9-4F53-44B4-B259-604C5B302058}"/>
          </ac:cxnSpMkLst>
        </pc:cxnChg>
        <pc:cxnChg chg="mod">
          <ac:chgData name="Scifoni, Ivano" userId="481b1cd8-a69d-45f8-a2ec-fdea563d2952" providerId="ADAL" clId="{61FA9C93-7810-4D5B-B32D-0E43AB4C9612}" dt="2025-11-05T10:44:55.995" v="805"/>
          <ac:cxnSpMkLst>
            <pc:docMk/>
            <pc:sldMk cId="818853209" sldId="286"/>
            <ac:cxnSpMk id="23" creationId="{28DCF21D-F66F-2146-7A13-F5B08EEB1B04}"/>
          </ac:cxnSpMkLst>
        </pc:cxnChg>
        <pc:cxnChg chg="mod">
          <ac:chgData name="Scifoni, Ivano" userId="481b1cd8-a69d-45f8-a2ec-fdea563d2952" providerId="ADAL" clId="{61FA9C93-7810-4D5B-B32D-0E43AB4C9612}" dt="2025-11-05T10:44:55.995" v="805"/>
          <ac:cxnSpMkLst>
            <pc:docMk/>
            <pc:sldMk cId="818853209" sldId="286"/>
            <ac:cxnSpMk id="24" creationId="{3BD21866-C219-4016-CA88-1BD8A04644B7}"/>
          </ac:cxnSpMkLst>
        </pc:cxnChg>
      </pc:sldChg>
      <pc:sldChg chg="addSp delSp modSp add mod delAnim modAnim">
        <pc:chgData name="Scifoni, Ivano" userId="481b1cd8-a69d-45f8-a2ec-fdea563d2952" providerId="ADAL" clId="{61FA9C93-7810-4D5B-B32D-0E43AB4C9612}" dt="2025-11-05T11:01:37.526" v="944"/>
        <pc:sldMkLst>
          <pc:docMk/>
          <pc:sldMk cId="1888129296" sldId="287"/>
        </pc:sldMkLst>
        <pc:graphicFrameChg chg="add mod modGraphic">
          <ac:chgData name="Scifoni, Ivano" userId="481b1cd8-a69d-45f8-a2ec-fdea563d2952" providerId="ADAL" clId="{61FA9C93-7810-4D5B-B32D-0E43AB4C9612}" dt="2025-11-05T11:00:34.639" v="942" actId="1076"/>
          <ac:graphicFrameMkLst>
            <pc:docMk/>
            <pc:sldMk cId="1888129296" sldId="287"/>
            <ac:graphicFrameMk id="5" creationId="{A6D4016B-8986-FED1-EB3F-39F15CFFD246}"/>
          </ac:graphicFrameMkLst>
        </pc:graphicFrameChg>
        <pc:graphicFrameChg chg="add mod modGraphic">
          <ac:chgData name="Scifoni, Ivano" userId="481b1cd8-a69d-45f8-a2ec-fdea563d2952" providerId="ADAL" clId="{61FA9C93-7810-4D5B-B32D-0E43AB4C9612}" dt="2025-11-05T11:00:34.639" v="942" actId="1076"/>
          <ac:graphicFrameMkLst>
            <pc:docMk/>
            <pc:sldMk cId="1888129296" sldId="287"/>
            <ac:graphicFrameMk id="7" creationId="{541EADE0-BA2D-4F15-3955-09BE6531B4E0}"/>
          </ac:graphicFrameMkLst>
        </pc:graphicFrameChg>
        <pc:graphicFrameChg chg="add mod modGraphic">
          <ac:chgData name="Scifoni, Ivano" userId="481b1cd8-a69d-45f8-a2ec-fdea563d2952" providerId="ADAL" clId="{61FA9C93-7810-4D5B-B32D-0E43AB4C9612}" dt="2025-11-05T11:00:34.639" v="942" actId="1076"/>
          <ac:graphicFrameMkLst>
            <pc:docMk/>
            <pc:sldMk cId="1888129296" sldId="287"/>
            <ac:graphicFrameMk id="10" creationId="{693284F1-3B94-5677-6F7B-7F5AC45C02C3}"/>
          </ac:graphicFrameMkLst>
        </pc:graphicFrameChg>
        <pc:picChg chg="mod">
          <ac:chgData name="Scifoni, Ivano" userId="481b1cd8-a69d-45f8-a2ec-fdea563d2952" providerId="ADAL" clId="{61FA9C93-7810-4D5B-B32D-0E43AB4C9612}" dt="2025-11-05T10:57:10.443" v="918" actId="1076"/>
          <ac:picMkLst>
            <pc:docMk/>
            <pc:sldMk cId="1888129296" sldId="287"/>
            <ac:picMk id="4" creationId="{659CA7CE-60CD-4A80-5DF8-8A408AAF6F52}"/>
          </ac:picMkLst>
        </pc:picChg>
        <pc:picChg chg="add mod">
          <ac:chgData name="Scifoni, Ivano" userId="481b1cd8-a69d-45f8-a2ec-fdea563d2952" providerId="ADAL" clId="{61FA9C93-7810-4D5B-B32D-0E43AB4C9612}" dt="2025-11-05T11:00:34.639" v="942" actId="1076"/>
          <ac:picMkLst>
            <pc:docMk/>
            <pc:sldMk cId="1888129296" sldId="287"/>
            <ac:picMk id="36" creationId="{7E14EB5F-02B2-A65D-C367-1960CB39AB24}"/>
          </ac:picMkLst>
        </pc:picChg>
      </pc:sldChg>
      <pc:sldChg chg="addSp modSp add mod ord modShow">
        <pc:chgData name="Scifoni, Ivano" userId="481b1cd8-a69d-45f8-a2ec-fdea563d2952" providerId="ADAL" clId="{61FA9C93-7810-4D5B-B32D-0E43AB4C9612}" dt="2025-11-05T11:20:46.900" v="1085" actId="1076"/>
        <pc:sldMkLst>
          <pc:docMk/>
          <pc:sldMk cId="159724816" sldId="288"/>
        </pc:sldMkLst>
        <pc:spChg chg="mod">
          <ac:chgData name="Scifoni, Ivano" userId="481b1cd8-a69d-45f8-a2ec-fdea563d2952" providerId="ADAL" clId="{61FA9C93-7810-4D5B-B32D-0E43AB4C9612}" dt="2025-11-05T11:19:56.676" v="1081" actId="207"/>
          <ac:spMkLst>
            <pc:docMk/>
            <pc:sldMk cId="159724816" sldId="288"/>
            <ac:spMk id="70" creationId="{79D1D8EA-ED0F-0806-9CB0-5C03BC3E282E}"/>
          </ac:spMkLst>
        </pc:spChg>
        <pc:spChg chg="mod">
          <ac:chgData name="Scifoni, Ivano" userId="481b1cd8-a69d-45f8-a2ec-fdea563d2952" providerId="ADAL" clId="{61FA9C93-7810-4D5B-B32D-0E43AB4C9612}" dt="2025-11-05T11:20:29.390" v="1083"/>
          <ac:spMkLst>
            <pc:docMk/>
            <pc:sldMk cId="159724816" sldId="288"/>
            <ac:spMk id="71" creationId="{DB50F9E1-EA67-83A8-3196-B97E5E8C8C81}"/>
          </ac:spMkLst>
        </pc:spChg>
        <pc:picChg chg="add mod">
          <ac:chgData name="Scifoni, Ivano" userId="481b1cd8-a69d-45f8-a2ec-fdea563d2952" providerId="ADAL" clId="{61FA9C93-7810-4D5B-B32D-0E43AB4C9612}" dt="2025-11-05T11:20:46.900" v="1085" actId="1076"/>
          <ac:picMkLst>
            <pc:docMk/>
            <pc:sldMk cId="159724816" sldId="288"/>
            <ac:picMk id="2" creationId="{4C49E8CB-83E7-A284-A760-096121469260}"/>
          </ac:picMkLst>
        </pc:picChg>
        <pc:picChg chg="add mod">
          <ac:chgData name="Scifoni, Ivano" userId="481b1cd8-a69d-45f8-a2ec-fdea563d2952" providerId="ADAL" clId="{61FA9C93-7810-4D5B-B32D-0E43AB4C9612}" dt="2025-11-05T11:20:46.900" v="1085" actId="1076"/>
          <ac:picMkLst>
            <pc:docMk/>
            <pc:sldMk cId="159724816" sldId="288"/>
            <ac:picMk id="3" creationId="{DC602BAB-ABAB-45B8-6BFE-17C98E3E1CD1}"/>
          </ac:picMkLst>
        </pc:picChg>
        <pc:picChg chg="add mod">
          <ac:chgData name="Scifoni, Ivano" userId="481b1cd8-a69d-45f8-a2ec-fdea563d2952" providerId="ADAL" clId="{61FA9C93-7810-4D5B-B32D-0E43AB4C9612}" dt="2025-11-05T11:20:46.900" v="1085" actId="1076"/>
          <ac:picMkLst>
            <pc:docMk/>
            <pc:sldMk cId="159724816" sldId="288"/>
            <ac:picMk id="4" creationId="{DADB389D-D7B0-0456-042D-4960BD6D0489}"/>
          </ac:picMkLst>
        </pc:picChg>
      </pc:sldChg>
      <pc:sldChg chg="add">
        <pc:chgData name="Scifoni, Ivano" userId="481b1cd8-a69d-45f8-a2ec-fdea563d2952" providerId="ADAL" clId="{61FA9C93-7810-4D5B-B32D-0E43AB4C9612}" dt="2025-11-06T18:16:06.219" v="1086" actId="2890"/>
        <pc:sldMkLst>
          <pc:docMk/>
          <pc:sldMk cId="298196092" sldId="289"/>
        </pc:sldMkLst>
      </pc:sldChg>
      <pc:sldChg chg="addSp delSp modSp add mod ord">
        <pc:chgData name="Scifoni, Ivano" userId="481b1cd8-a69d-45f8-a2ec-fdea563d2952" providerId="ADAL" clId="{61FA9C93-7810-4D5B-B32D-0E43AB4C9612}" dt="2025-11-06T18:20:20.136" v="1127" actId="1076"/>
        <pc:sldMkLst>
          <pc:docMk/>
          <pc:sldMk cId="4131732294" sldId="290"/>
        </pc:sldMkLst>
        <pc:spChg chg="add mod">
          <ac:chgData name="Scifoni, Ivano" userId="481b1cd8-a69d-45f8-a2ec-fdea563d2952" providerId="ADAL" clId="{61FA9C93-7810-4D5B-B32D-0E43AB4C9612}" dt="2025-11-06T18:20:15.602" v="1126"/>
          <ac:spMkLst>
            <pc:docMk/>
            <pc:sldMk cId="4131732294" sldId="290"/>
            <ac:spMk id="3" creationId="{9E63AC5B-E34E-BF39-3724-B7DAE0DEFD88}"/>
          </ac:spMkLst>
        </pc:spChg>
        <pc:picChg chg="add mod">
          <ac:chgData name="Scifoni, Ivano" userId="481b1cd8-a69d-45f8-a2ec-fdea563d2952" providerId="ADAL" clId="{61FA9C93-7810-4D5B-B32D-0E43AB4C9612}" dt="2025-11-06T18:20:20.136" v="1127" actId="1076"/>
          <ac:picMkLst>
            <pc:docMk/>
            <pc:sldMk cId="4131732294" sldId="290"/>
            <ac:picMk id="2" creationId="{7FD7A89C-8E34-297F-53F9-6C5AFDEFADDD}"/>
          </ac:picMkLst>
        </pc:picChg>
      </pc:sldChg>
      <pc:sldChg chg="addSp delSp modSp add mod ord">
        <pc:chgData name="Scifoni, Ivano" userId="481b1cd8-a69d-45f8-a2ec-fdea563d2952" providerId="ADAL" clId="{61FA9C93-7810-4D5B-B32D-0E43AB4C9612}" dt="2025-11-06T18:20:08.633" v="1125" actId="1076"/>
        <pc:sldMkLst>
          <pc:docMk/>
          <pc:sldMk cId="3455563614" sldId="291"/>
        </pc:sldMkLst>
        <pc:spChg chg="add mod">
          <ac:chgData name="Scifoni, Ivano" userId="481b1cd8-a69d-45f8-a2ec-fdea563d2952" providerId="ADAL" clId="{61FA9C93-7810-4D5B-B32D-0E43AB4C9612}" dt="2025-11-06T18:20:08.633" v="1125" actId="1076"/>
          <ac:spMkLst>
            <pc:docMk/>
            <pc:sldMk cId="3455563614" sldId="291"/>
            <ac:spMk id="3" creationId="{305307D5-FF09-066B-3AF6-7ED8DF956B9C}"/>
          </ac:spMkLst>
        </pc:spChg>
        <pc:picChg chg="add mod">
          <ac:chgData name="Scifoni, Ivano" userId="481b1cd8-a69d-45f8-a2ec-fdea563d2952" providerId="ADAL" clId="{61FA9C93-7810-4D5B-B32D-0E43AB4C9612}" dt="2025-11-06T18:19:38.209" v="1116" actId="1076"/>
          <ac:picMkLst>
            <pc:docMk/>
            <pc:sldMk cId="3455563614" sldId="291"/>
            <ac:picMk id="2" creationId="{1109B85B-C6DB-1DF6-B096-7097D8C2C44D}"/>
          </ac:picMkLst>
        </pc:picChg>
      </pc:sldChg>
      <pc:sldChg chg="addSp delSp modSp add mod ord">
        <pc:chgData name="Scifoni, Ivano" userId="481b1cd8-a69d-45f8-a2ec-fdea563d2952" providerId="ADAL" clId="{61FA9C93-7810-4D5B-B32D-0E43AB4C9612}" dt="2025-11-06T19:23:41.441" v="1169"/>
        <pc:sldMkLst>
          <pc:docMk/>
          <pc:sldMk cId="2518857472" sldId="292"/>
        </pc:sldMkLst>
        <pc:spChg chg="add mod">
          <ac:chgData name="Scifoni, Ivano" userId="481b1cd8-a69d-45f8-a2ec-fdea563d2952" providerId="ADAL" clId="{61FA9C93-7810-4D5B-B32D-0E43AB4C9612}" dt="2025-11-06T19:19:01.293" v="1135" actId="1076"/>
          <ac:spMkLst>
            <pc:docMk/>
            <pc:sldMk cId="2518857472" sldId="292"/>
            <ac:spMk id="4" creationId="{E69C71B3-2939-FB58-16A9-4149AD335B65}"/>
          </ac:spMkLst>
        </pc:spChg>
        <pc:spChg chg="add mod">
          <ac:chgData name="Scifoni, Ivano" userId="481b1cd8-a69d-45f8-a2ec-fdea563d2952" providerId="ADAL" clId="{61FA9C93-7810-4D5B-B32D-0E43AB4C9612}" dt="2025-11-06T19:19:01.293" v="1135" actId="1076"/>
          <ac:spMkLst>
            <pc:docMk/>
            <pc:sldMk cId="2518857472" sldId="292"/>
            <ac:spMk id="5" creationId="{2FE39216-1320-3597-C19E-49F65235CAA2}"/>
          </ac:spMkLst>
        </pc:spChg>
        <pc:spChg chg="add mod">
          <ac:chgData name="Scifoni, Ivano" userId="481b1cd8-a69d-45f8-a2ec-fdea563d2952" providerId="ADAL" clId="{61FA9C93-7810-4D5B-B32D-0E43AB4C9612}" dt="2025-11-06T19:19:01.293" v="1135" actId="1076"/>
          <ac:spMkLst>
            <pc:docMk/>
            <pc:sldMk cId="2518857472" sldId="292"/>
            <ac:spMk id="6" creationId="{264D3AD7-2C8A-906B-749A-1F9B12589B46}"/>
          </ac:spMkLst>
        </pc:spChg>
        <pc:spChg chg="add mod">
          <ac:chgData name="Scifoni, Ivano" userId="481b1cd8-a69d-45f8-a2ec-fdea563d2952" providerId="ADAL" clId="{61FA9C93-7810-4D5B-B32D-0E43AB4C9612}" dt="2025-11-06T19:19:01.293" v="1135" actId="1076"/>
          <ac:spMkLst>
            <pc:docMk/>
            <pc:sldMk cId="2518857472" sldId="292"/>
            <ac:spMk id="8" creationId="{A1097D42-C59E-BE35-8C70-7C13C5BBA315}"/>
          </ac:spMkLst>
        </pc:spChg>
        <pc:spChg chg="add mod">
          <ac:chgData name="Scifoni, Ivano" userId="481b1cd8-a69d-45f8-a2ec-fdea563d2952" providerId="ADAL" clId="{61FA9C93-7810-4D5B-B32D-0E43AB4C9612}" dt="2025-11-06T19:19:01.293" v="1135" actId="1076"/>
          <ac:spMkLst>
            <pc:docMk/>
            <pc:sldMk cId="2518857472" sldId="292"/>
            <ac:spMk id="9" creationId="{7EF5BFF5-0FC6-F073-8EAC-365ACB7A822F}"/>
          </ac:spMkLst>
        </pc:spChg>
        <pc:spChg chg="add mod">
          <ac:chgData name="Scifoni, Ivano" userId="481b1cd8-a69d-45f8-a2ec-fdea563d2952" providerId="ADAL" clId="{61FA9C93-7810-4D5B-B32D-0E43AB4C9612}" dt="2025-11-06T19:19:01.293" v="1135" actId="1076"/>
          <ac:spMkLst>
            <pc:docMk/>
            <pc:sldMk cId="2518857472" sldId="292"/>
            <ac:spMk id="10" creationId="{750338AE-FA89-38A4-C91C-BE2B39155209}"/>
          </ac:spMkLst>
        </pc:spChg>
      </pc:sldChg>
      <pc:sldChg chg="addSp delSp modSp add mod">
        <pc:chgData name="Scifoni, Ivano" userId="481b1cd8-a69d-45f8-a2ec-fdea563d2952" providerId="ADAL" clId="{61FA9C93-7810-4D5B-B32D-0E43AB4C9612}" dt="2025-11-06T19:24:33.247" v="1227" actId="1036"/>
        <pc:sldMkLst>
          <pc:docMk/>
          <pc:sldMk cId="3465338718" sldId="293"/>
        </pc:sldMkLst>
        <pc:spChg chg="add mod">
          <ac:chgData name="Scifoni, Ivano" userId="481b1cd8-a69d-45f8-a2ec-fdea563d2952" providerId="ADAL" clId="{61FA9C93-7810-4D5B-B32D-0E43AB4C9612}" dt="2025-11-06T19:24:33.247" v="1227" actId="1036"/>
          <ac:spMkLst>
            <pc:docMk/>
            <pc:sldMk cId="3465338718" sldId="293"/>
            <ac:spMk id="4" creationId="{0B5560D1-E634-308A-9112-E063169035B1}"/>
          </ac:spMkLst>
        </pc:spChg>
        <pc:spChg chg="add mod">
          <ac:chgData name="Scifoni, Ivano" userId="481b1cd8-a69d-45f8-a2ec-fdea563d2952" providerId="ADAL" clId="{61FA9C93-7810-4D5B-B32D-0E43AB4C9612}" dt="2025-11-06T19:24:25.186" v="1214" actId="1036"/>
          <ac:spMkLst>
            <pc:docMk/>
            <pc:sldMk cId="3465338718" sldId="293"/>
            <ac:spMk id="5" creationId="{50D69F10-D0F0-BB02-81C9-618AADC45DE4}"/>
          </ac:spMkLst>
        </pc:spChg>
        <pc:spChg chg="add mod">
          <ac:chgData name="Scifoni, Ivano" userId="481b1cd8-a69d-45f8-a2ec-fdea563d2952" providerId="ADAL" clId="{61FA9C93-7810-4D5B-B32D-0E43AB4C9612}" dt="2025-11-06T19:24:19.858" v="1196" actId="1035"/>
          <ac:spMkLst>
            <pc:docMk/>
            <pc:sldMk cId="3465338718" sldId="293"/>
            <ac:spMk id="6" creationId="{4DCE0E1E-41D3-5497-C7FE-89119AB9D6C0}"/>
          </ac:spMkLst>
        </pc:spChg>
      </pc:sldChg>
      <pc:sldChg chg="delSp modSp add mod">
        <pc:chgData name="Scifoni, Ivano" userId="481b1cd8-a69d-45f8-a2ec-fdea563d2952" providerId="ADAL" clId="{61FA9C93-7810-4D5B-B32D-0E43AB4C9612}" dt="2025-11-06T19:22:34.536" v="1167" actId="20577"/>
        <pc:sldMkLst>
          <pc:docMk/>
          <pc:sldMk cId="1735694345" sldId="294"/>
        </pc:sldMkLst>
        <pc:spChg chg="mod">
          <ac:chgData name="Scifoni, Ivano" userId="481b1cd8-a69d-45f8-a2ec-fdea563d2952" providerId="ADAL" clId="{61FA9C93-7810-4D5B-B32D-0E43AB4C9612}" dt="2025-11-06T19:22:34.536" v="1167" actId="20577"/>
          <ac:spMkLst>
            <pc:docMk/>
            <pc:sldMk cId="1735694345" sldId="294"/>
            <ac:spMk id="4" creationId="{AD0C5421-F1F2-C09D-7188-8CD09C6AD74F}"/>
          </ac:spMkLst>
        </pc:spChg>
        <pc:picChg chg="mod">
          <ac:chgData name="Scifoni, Ivano" userId="481b1cd8-a69d-45f8-a2ec-fdea563d2952" providerId="ADAL" clId="{61FA9C93-7810-4D5B-B32D-0E43AB4C9612}" dt="2025-11-06T19:22:15.464" v="1161" actId="1076"/>
          <ac:picMkLst>
            <pc:docMk/>
            <pc:sldMk cId="1735694345" sldId="294"/>
            <ac:picMk id="7" creationId="{64DD549E-996D-6B48-E54A-B71B6F14DDDB}"/>
          </ac:picMkLst>
        </pc:picChg>
      </pc:sldChg>
      <pc:sldChg chg="addSp delSp modSp add del mod">
        <pc:chgData name="Scifoni, Ivano" userId="481b1cd8-a69d-45f8-a2ec-fdea563d2952" providerId="ADAL" clId="{61FA9C93-7810-4D5B-B32D-0E43AB4C9612}" dt="2025-11-08T12:59:00.375" v="1258" actId="47"/>
        <pc:sldMkLst>
          <pc:docMk/>
          <pc:sldMk cId="2658545075" sldId="295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C2D6A37-B1C5-4DD2-A68F-28EB954989F9}" type="doc">
      <dgm:prSet loTypeId="urn:microsoft.com/office/officeart/2005/8/layout/chevron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622836B1-5B24-4DEF-A961-E562EF98A43A}">
      <dgm:prSet phldrT="[Text]" phldr="0"/>
      <dgm:spPr>
        <a:solidFill>
          <a:srgbClr val="B23C36"/>
        </a:solidFill>
      </dgm:spPr>
      <dgm:t>
        <a:bodyPr/>
        <a:lstStyle/>
        <a:p>
          <a:r>
            <a:rPr lang="it-IT" dirty="0"/>
            <a:t> </a:t>
          </a:r>
        </a:p>
      </dgm:t>
    </dgm:pt>
    <dgm:pt modelId="{830F1583-CC5C-4850-9DCA-DB7713BE57BC}" type="parTrans" cxnId="{7258C8B6-2277-4F86-8832-3A8BA103DD01}">
      <dgm:prSet/>
      <dgm:spPr/>
      <dgm:t>
        <a:bodyPr/>
        <a:lstStyle/>
        <a:p>
          <a:endParaRPr lang="it-IT"/>
        </a:p>
      </dgm:t>
    </dgm:pt>
    <dgm:pt modelId="{2489A9B6-AA6E-4D8D-AAA9-7156533EB45B}" type="sibTrans" cxnId="{7258C8B6-2277-4F86-8832-3A8BA103DD01}">
      <dgm:prSet/>
      <dgm:spPr/>
      <dgm:t>
        <a:bodyPr/>
        <a:lstStyle/>
        <a:p>
          <a:endParaRPr lang="it-IT"/>
        </a:p>
      </dgm:t>
    </dgm:pt>
    <dgm:pt modelId="{D2119EA3-ED7D-42CD-92C9-AF4081690CE0}">
      <dgm:prSet phldrT="[Text]"/>
      <dgm:spPr/>
      <dgm:t>
        <a:bodyPr/>
        <a:lstStyle/>
        <a:p>
          <a:r>
            <a:rPr lang="it-IT" dirty="0">
              <a:latin typeface="Lora" pitchFamily="2" charset="0"/>
            </a:rPr>
            <a:t>Microservizi che comunicano male</a:t>
          </a:r>
        </a:p>
      </dgm:t>
    </dgm:pt>
    <dgm:pt modelId="{8776534D-E6E2-44AC-9315-0AF555457A73}" type="parTrans" cxnId="{6D496701-3BF0-4487-9358-A3BF8AECAEFB}">
      <dgm:prSet/>
      <dgm:spPr/>
      <dgm:t>
        <a:bodyPr/>
        <a:lstStyle/>
        <a:p>
          <a:endParaRPr lang="it-IT"/>
        </a:p>
      </dgm:t>
    </dgm:pt>
    <dgm:pt modelId="{127E0857-7F8B-4978-828B-3EF3519F0B2B}" type="sibTrans" cxnId="{6D496701-3BF0-4487-9358-A3BF8AECAEFB}">
      <dgm:prSet/>
      <dgm:spPr/>
      <dgm:t>
        <a:bodyPr/>
        <a:lstStyle/>
        <a:p>
          <a:endParaRPr lang="it-IT"/>
        </a:p>
      </dgm:t>
    </dgm:pt>
    <dgm:pt modelId="{BAD6271C-AEA9-41C0-99A8-7A673C517D46}" type="pres">
      <dgm:prSet presAssocID="{9C2D6A37-B1C5-4DD2-A68F-28EB954989F9}" presName="linearFlow" presStyleCnt="0">
        <dgm:presLayoutVars>
          <dgm:dir/>
          <dgm:animLvl val="lvl"/>
          <dgm:resizeHandles val="exact"/>
        </dgm:presLayoutVars>
      </dgm:prSet>
      <dgm:spPr/>
    </dgm:pt>
    <dgm:pt modelId="{409BE2E5-32F7-4268-ADED-DB0FF9A3CDC4}" type="pres">
      <dgm:prSet presAssocID="{622836B1-5B24-4DEF-A961-E562EF98A43A}" presName="composite" presStyleCnt="0"/>
      <dgm:spPr/>
    </dgm:pt>
    <dgm:pt modelId="{AD6BC51A-CA9C-4FD4-882A-95631592B011}" type="pres">
      <dgm:prSet presAssocID="{622836B1-5B24-4DEF-A961-E562EF98A43A}" presName="parentText" presStyleLbl="alignNode1" presStyleIdx="0" presStyleCnt="1">
        <dgm:presLayoutVars>
          <dgm:chMax val="1"/>
          <dgm:bulletEnabled val="1"/>
        </dgm:presLayoutVars>
      </dgm:prSet>
      <dgm:spPr/>
    </dgm:pt>
    <dgm:pt modelId="{2AD1DF65-CBFD-43E5-AC15-C684B4C86525}" type="pres">
      <dgm:prSet presAssocID="{622836B1-5B24-4DEF-A961-E562EF98A43A}" presName="descendantText" presStyleLbl="alignAcc1" presStyleIdx="0" presStyleCnt="1">
        <dgm:presLayoutVars>
          <dgm:bulletEnabled val="1"/>
        </dgm:presLayoutVars>
      </dgm:prSet>
      <dgm:spPr/>
    </dgm:pt>
  </dgm:ptLst>
  <dgm:cxnLst>
    <dgm:cxn modelId="{6D496701-3BF0-4487-9358-A3BF8AECAEFB}" srcId="{622836B1-5B24-4DEF-A961-E562EF98A43A}" destId="{D2119EA3-ED7D-42CD-92C9-AF4081690CE0}" srcOrd="0" destOrd="0" parTransId="{8776534D-E6E2-44AC-9315-0AF555457A73}" sibTransId="{127E0857-7F8B-4978-828B-3EF3519F0B2B}"/>
    <dgm:cxn modelId="{D70E2847-164E-4F2C-BB38-D0B9D56095AB}" type="presOf" srcId="{9C2D6A37-B1C5-4DD2-A68F-28EB954989F9}" destId="{BAD6271C-AEA9-41C0-99A8-7A673C517D46}" srcOrd="0" destOrd="0" presId="urn:microsoft.com/office/officeart/2005/8/layout/chevron2"/>
    <dgm:cxn modelId="{523EAB85-5098-4B77-9EA2-112089C1B590}" type="presOf" srcId="{D2119EA3-ED7D-42CD-92C9-AF4081690CE0}" destId="{2AD1DF65-CBFD-43E5-AC15-C684B4C86525}" srcOrd="0" destOrd="0" presId="urn:microsoft.com/office/officeart/2005/8/layout/chevron2"/>
    <dgm:cxn modelId="{7258C8B6-2277-4F86-8832-3A8BA103DD01}" srcId="{9C2D6A37-B1C5-4DD2-A68F-28EB954989F9}" destId="{622836B1-5B24-4DEF-A961-E562EF98A43A}" srcOrd="0" destOrd="0" parTransId="{830F1583-CC5C-4850-9DCA-DB7713BE57BC}" sibTransId="{2489A9B6-AA6E-4D8D-AAA9-7156533EB45B}"/>
    <dgm:cxn modelId="{391AFDFA-ACD2-4D3B-BA55-CC69F7E182C9}" type="presOf" srcId="{622836B1-5B24-4DEF-A961-E562EF98A43A}" destId="{AD6BC51A-CA9C-4FD4-882A-95631592B011}" srcOrd="0" destOrd="0" presId="urn:microsoft.com/office/officeart/2005/8/layout/chevron2"/>
    <dgm:cxn modelId="{99D162A8-87A7-4634-BD31-8CA87F5ACD40}" type="presParOf" srcId="{BAD6271C-AEA9-41C0-99A8-7A673C517D46}" destId="{409BE2E5-32F7-4268-ADED-DB0FF9A3CDC4}" srcOrd="0" destOrd="0" presId="urn:microsoft.com/office/officeart/2005/8/layout/chevron2"/>
    <dgm:cxn modelId="{67F41905-01F4-4878-90F1-78C8EFFEF089}" type="presParOf" srcId="{409BE2E5-32F7-4268-ADED-DB0FF9A3CDC4}" destId="{AD6BC51A-CA9C-4FD4-882A-95631592B011}" srcOrd="0" destOrd="0" presId="urn:microsoft.com/office/officeart/2005/8/layout/chevron2"/>
    <dgm:cxn modelId="{941CFF8E-F57F-4639-94CB-1662585082E5}" type="presParOf" srcId="{409BE2E5-32F7-4268-ADED-DB0FF9A3CDC4}" destId="{2AD1DF65-CBFD-43E5-AC15-C684B4C86525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9C2D6A37-B1C5-4DD2-A68F-28EB954989F9}" type="doc">
      <dgm:prSet loTypeId="urn:microsoft.com/office/officeart/2005/8/layout/chevron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622836B1-5B24-4DEF-A961-E562EF98A43A}">
      <dgm:prSet phldrT="[Text]" phldr="0"/>
      <dgm:spPr>
        <a:solidFill>
          <a:srgbClr val="B23C36"/>
        </a:solidFill>
      </dgm:spPr>
      <dgm:t>
        <a:bodyPr/>
        <a:lstStyle/>
        <a:p>
          <a:r>
            <a:rPr lang="it-IT" dirty="0"/>
            <a:t> </a:t>
          </a:r>
        </a:p>
      </dgm:t>
    </dgm:pt>
    <dgm:pt modelId="{830F1583-CC5C-4850-9DCA-DB7713BE57BC}" type="parTrans" cxnId="{7258C8B6-2277-4F86-8832-3A8BA103DD01}">
      <dgm:prSet/>
      <dgm:spPr/>
      <dgm:t>
        <a:bodyPr/>
        <a:lstStyle/>
        <a:p>
          <a:endParaRPr lang="it-IT"/>
        </a:p>
      </dgm:t>
    </dgm:pt>
    <dgm:pt modelId="{2489A9B6-AA6E-4D8D-AAA9-7156533EB45B}" type="sibTrans" cxnId="{7258C8B6-2277-4F86-8832-3A8BA103DD01}">
      <dgm:prSet/>
      <dgm:spPr/>
      <dgm:t>
        <a:bodyPr/>
        <a:lstStyle/>
        <a:p>
          <a:endParaRPr lang="it-IT"/>
        </a:p>
      </dgm:t>
    </dgm:pt>
    <dgm:pt modelId="{D2119EA3-ED7D-42CD-92C9-AF4081690CE0}">
      <dgm:prSet phldrT="[Text]" custT="1"/>
      <dgm:spPr/>
      <dgm:t>
        <a:bodyPr/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600" kern="1200" dirty="0"/>
            <a:t>Configurazione semplificata</a:t>
          </a:r>
          <a:endParaRPr lang="it-IT" sz="1600" kern="1200" dirty="0">
            <a:solidFill>
              <a:srgbClr val="1D1D1B">
                <a:hueOff val="0"/>
                <a:satOff val="0"/>
                <a:lumOff val="0"/>
                <a:alphaOff val="0"/>
              </a:srgbClr>
            </a:solidFill>
            <a:latin typeface="Lora" pitchFamily="2" charset="0"/>
            <a:ea typeface="+mn-ea"/>
            <a:cs typeface="+mn-cs"/>
          </a:endParaRPr>
        </a:p>
      </dgm:t>
    </dgm:pt>
    <dgm:pt modelId="{8776534D-E6E2-44AC-9315-0AF555457A73}" type="parTrans" cxnId="{6D496701-3BF0-4487-9358-A3BF8AECAEFB}">
      <dgm:prSet/>
      <dgm:spPr/>
      <dgm:t>
        <a:bodyPr/>
        <a:lstStyle/>
        <a:p>
          <a:endParaRPr lang="it-IT"/>
        </a:p>
      </dgm:t>
    </dgm:pt>
    <dgm:pt modelId="{127E0857-7F8B-4978-828B-3EF3519F0B2B}" type="sibTrans" cxnId="{6D496701-3BF0-4487-9358-A3BF8AECAEFB}">
      <dgm:prSet/>
      <dgm:spPr/>
      <dgm:t>
        <a:bodyPr/>
        <a:lstStyle/>
        <a:p>
          <a:endParaRPr lang="it-IT"/>
        </a:p>
      </dgm:t>
    </dgm:pt>
    <dgm:pt modelId="{BAD6271C-AEA9-41C0-99A8-7A673C517D46}" type="pres">
      <dgm:prSet presAssocID="{9C2D6A37-B1C5-4DD2-A68F-28EB954989F9}" presName="linearFlow" presStyleCnt="0">
        <dgm:presLayoutVars>
          <dgm:dir/>
          <dgm:animLvl val="lvl"/>
          <dgm:resizeHandles val="exact"/>
        </dgm:presLayoutVars>
      </dgm:prSet>
      <dgm:spPr/>
    </dgm:pt>
    <dgm:pt modelId="{409BE2E5-32F7-4268-ADED-DB0FF9A3CDC4}" type="pres">
      <dgm:prSet presAssocID="{622836B1-5B24-4DEF-A961-E562EF98A43A}" presName="composite" presStyleCnt="0"/>
      <dgm:spPr/>
    </dgm:pt>
    <dgm:pt modelId="{AD6BC51A-CA9C-4FD4-882A-95631592B011}" type="pres">
      <dgm:prSet presAssocID="{622836B1-5B24-4DEF-A961-E562EF98A43A}" presName="parentText" presStyleLbl="alignNode1" presStyleIdx="0" presStyleCnt="1">
        <dgm:presLayoutVars>
          <dgm:chMax val="1"/>
          <dgm:bulletEnabled val="1"/>
        </dgm:presLayoutVars>
      </dgm:prSet>
      <dgm:spPr/>
    </dgm:pt>
    <dgm:pt modelId="{2AD1DF65-CBFD-43E5-AC15-C684B4C86525}" type="pres">
      <dgm:prSet presAssocID="{622836B1-5B24-4DEF-A961-E562EF98A43A}" presName="descendantText" presStyleLbl="alignAcc1" presStyleIdx="0" presStyleCnt="1">
        <dgm:presLayoutVars>
          <dgm:bulletEnabled val="1"/>
        </dgm:presLayoutVars>
      </dgm:prSet>
      <dgm:spPr/>
    </dgm:pt>
  </dgm:ptLst>
  <dgm:cxnLst>
    <dgm:cxn modelId="{6D496701-3BF0-4487-9358-A3BF8AECAEFB}" srcId="{622836B1-5B24-4DEF-A961-E562EF98A43A}" destId="{D2119EA3-ED7D-42CD-92C9-AF4081690CE0}" srcOrd="0" destOrd="0" parTransId="{8776534D-E6E2-44AC-9315-0AF555457A73}" sibTransId="{127E0857-7F8B-4978-828B-3EF3519F0B2B}"/>
    <dgm:cxn modelId="{D70E2847-164E-4F2C-BB38-D0B9D56095AB}" type="presOf" srcId="{9C2D6A37-B1C5-4DD2-A68F-28EB954989F9}" destId="{BAD6271C-AEA9-41C0-99A8-7A673C517D46}" srcOrd="0" destOrd="0" presId="urn:microsoft.com/office/officeart/2005/8/layout/chevron2"/>
    <dgm:cxn modelId="{523EAB85-5098-4B77-9EA2-112089C1B590}" type="presOf" srcId="{D2119EA3-ED7D-42CD-92C9-AF4081690CE0}" destId="{2AD1DF65-CBFD-43E5-AC15-C684B4C86525}" srcOrd="0" destOrd="0" presId="urn:microsoft.com/office/officeart/2005/8/layout/chevron2"/>
    <dgm:cxn modelId="{7258C8B6-2277-4F86-8832-3A8BA103DD01}" srcId="{9C2D6A37-B1C5-4DD2-A68F-28EB954989F9}" destId="{622836B1-5B24-4DEF-A961-E562EF98A43A}" srcOrd="0" destOrd="0" parTransId="{830F1583-CC5C-4850-9DCA-DB7713BE57BC}" sibTransId="{2489A9B6-AA6E-4D8D-AAA9-7156533EB45B}"/>
    <dgm:cxn modelId="{391AFDFA-ACD2-4D3B-BA55-CC69F7E182C9}" type="presOf" srcId="{622836B1-5B24-4DEF-A961-E562EF98A43A}" destId="{AD6BC51A-CA9C-4FD4-882A-95631592B011}" srcOrd="0" destOrd="0" presId="urn:microsoft.com/office/officeart/2005/8/layout/chevron2"/>
    <dgm:cxn modelId="{99D162A8-87A7-4634-BD31-8CA87F5ACD40}" type="presParOf" srcId="{BAD6271C-AEA9-41C0-99A8-7A673C517D46}" destId="{409BE2E5-32F7-4268-ADED-DB0FF9A3CDC4}" srcOrd="0" destOrd="0" presId="urn:microsoft.com/office/officeart/2005/8/layout/chevron2"/>
    <dgm:cxn modelId="{67F41905-01F4-4878-90F1-78C8EFFEF089}" type="presParOf" srcId="{409BE2E5-32F7-4268-ADED-DB0FF9A3CDC4}" destId="{AD6BC51A-CA9C-4FD4-882A-95631592B011}" srcOrd="0" destOrd="0" presId="urn:microsoft.com/office/officeart/2005/8/layout/chevron2"/>
    <dgm:cxn modelId="{941CFF8E-F57F-4639-94CB-1662585082E5}" type="presParOf" srcId="{409BE2E5-32F7-4268-ADED-DB0FF9A3CDC4}" destId="{2AD1DF65-CBFD-43E5-AC15-C684B4C86525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9C2D6A37-B1C5-4DD2-A68F-28EB954989F9}" type="doc">
      <dgm:prSet loTypeId="urn:microsoft.com/office/officeart/2005/8/layout/chevron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622836B1-5B24-4DEF-A961-E562EF98A43A}">
      <dgm:prSet phldrT="[Text]" phldr="0"/>
      <dgm:spPr>
        <a:solidFill>
          <a:srgbClr val="B23C36"/>
        </a:solidFill>
      </dgm:spPr>
      <dgm:t>
        <a:bodyPr/>
        <a:lstStyle/>
        <a:p>
          <a:r>
            <a:rPr lang="it-IT" dirty="0"/>
            <a:t> </a:t>
          </a:r>
        </a:p>
      </dgm:t>
    </dgm:pt>
    <dgm:pt modelId="{830F1583-CC5C-4850-9DCA-DB7713BE57BC}" type="parTrans" cxnId="{7258C8B6-2277-4F86-8832-3A8BA103DD01}">
      <dgm:prSet/>
      <dgm:spPr/>
      <dgm:t>
        <a:bodyPr/>
        <a:lstStyle/>
        <a:p>
          <a:endParaRPr lang="it-IT"/>
        </a:p>
      </dgm:t>
    </dgm:pt>
    <dgm:pt modelId="{2489A9B6-AA6E-4D8D-AAA9-7156533EB45B}" type="sibTrans" cxnId="{7258C8B6-2277-4F86-8832-3A8BA103DD01}">
      <dgm:prSet/>
      <dgm:spPr/>
      <dgm:t>
        <a:bodyPr/>
        <a:lstStyle/>
        <a:p>
          <a:endParaRPr lang="it-IT"/>
        </a:p>
      </dgm:t>
    </dgm:pt>
    <dgm:pt modelId="{D2119EA3-ED7D-42CD-92C9-AF4081690CE0}">
      <dgm:prSet phldrT="[Text]" custT="1"/>
      <dgm:spPr/>
      <dgm:t>
        <a:bodyPr/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600" kern="1200" dirty="0"/>
            <a:t>Dashboard e monitoring integrati</a:t>
          </a:r>
          <a:endParaRPr lang="it-IT" sz="1600" kern="1200" dirty="0">
            <a:solidFill>
              <a:srgbClr val="1D1D1B">
                <a:hueOff val="0"/>
                <a:satOff val="0"/>
                <a:lumOff val="0"/>
                <a:alphaOff val="0"/>
              </a:srgbClr>
            </a:solidFill>
            <a:latin typeface="Lora" pitchFamily="2" charset="0"/>
            <a:ea typeface="+mn-ea"/>
            <a:cs typeface="+mn-cs"/>
          </a:endParaRPr>
        </a:p>
      </dgm:t>
    </dgm:pt>
    <dgm:pt modelId="{8776534D-E6E2-44AC-9315-0AF555457A73}" type="parTrans" cxnId="{6D496701-3BF0-4487-9358-A3BF8AECAEFB}">
      <dgm:prSet/>
      <dgm:spPr/>
      <dgm:t>
        <a:bodyPr/>
        <a:lstStyle/>
        <a:p>
          <a:endParaRPr lang="it-IT"/>
        </a:p>
      </dgm:t>
    </dgm:pt>
    <dgm:pt modelId="{127E0857-7F8B-4978-828B-3EF3519F0B2B}" type="sibTrans" cxnId="{6D496701-3BF0-4487-9358-A3BF8AECAEFB}">
      <dgm:prSet/>
      <dgm:spPr/>
      <dgm:t>
        <a:bodyPr/>
        <a:lstStyle/>
        <a:p>
          <a:endParaRPr lang="it-IT"/>
        </a:p>
      </dgm:t>
    </dgm:pt>
    <dgm:pt modelId="{BAD6271C-AEA9-41C0-99A8-7A673C517D46}" type="pres">
      <dgm:prSet presAssocID="{9C2D6A37-B1C5-4DD2-A68F-28EB954989F9}" presName="linearFlow" presStyleCnt="0">
        <dgm:presLayoutVars>
          <dgm:dir/>
          <dgm:animLvl val="lvl"/>
          <dgm:resizeHandles val="exact"/>
        </dgm:presLayoutVars>
      </dgm:prSet>
      <dgm:spPr/>
    </dgm:pt>
    <dgm:pt modelId="{409BE2E5-32F7-4268-ADED-DB0FF9A3CDC4}" type="pres">
      <dgm:prSet presAssocID="{622836B1-5B24-4DEF-A961-E562EF98A43A}" presName="composite" presStyleCnt="0"/>
      <dgm:spPr/>
    </dgm:pt>
    <dgm:pt modelId="{AD6BC51A-CA9C-4FD4-882A-95631592B011}" type="pres">
      <dgm:prSet presAssocID="{622836B1-5B24-4DEF-A961-E562EF98A43A}" presName="parentText" presStyleLbl="alignNode1" presStyleIdx="0" presStyleCnt="1">
        <dgm:presLayoutVars>
          <dgm:chMax val="1"/>
          <dgm:bulletEnabled val="1"/>
        </dgm:presLayoutVars>
      </dgm:prSet>
      <dgm:spPr/>
    </dgm:pt>
    <dgm:pt modelId="{2AD1DF65-CBFD-43E5-AC15-C684B4C86525}" type="pres">
      <dgm:prSet presAssocID="{622836B1-5B24-4DEF-A961-E562EF98A43A}" presName="descendantText" presStyleLbl="alignAcc1" presStyleIdx="0" presStyleCnt="1">
        <dgm:presLayoutVars>
          <dgm:bulletEnabled val="1"/>
        </dgm:presLayoutVars>
      </dgm:prSet>
      <dgm:spPr/>
    </dgm:pt>
  </dgm:ptLst>
  <dgm:cxnLst>
    <dgm:cxn modelId="{6D496701-3BF0-4487-9358-A3BF8AECAEFB}" srcId="{622836B1-5B24-4DEF-A961-E562EF98A43A}" destId="{D2119EA3-ED7D-42CD-92C9-AF4081690CE0}" srcOrd="0" destOrd="0" parTransId="{8776534D-E6E2-44AC-9315-0AF555457A73}" sibTransId="{127E0857-7F8B-4978-828B-3EF3519F0B2B}"/>
    <dgm:cxn modelId="{D70E2847-164E-4F2C-BB38-D0B9D56095AB}" type="presOf" srcId="{9C2D6A37-B1C5-4DD2-A68F-28EB954989F9}" destId="{BAD6271C-AEA9-41C0-99A8-7A673C517D46}" srcOrd="0" destOrd="0" presId="urn:microsoft.com/office/officeart/2005/8/layout/chevron2"/>
    <dgm:cxn modelId="{523EAB85-5098-4B77-9EA2-112089C1B590}" type="presOf" srcId="{D2119EA3-ED7D-42CD-92C9-AF4081690CE0}" destId="{2AD1DF65-CBFD-43E5-AC15-C684B4C86525}" srcOrd="0" destOrd="0" presId="urn:microsoft.com/office/officeart/2005/8/layout/chevron2"/>
    <dgm:cxn modelId="{7258C8B6-2277-4F86-8832-3A8BA103DD01}" srcId="{9C2D6A37-B1C5-4DD2-A68F-28EB954989F9}" destId="{622836B1-5B24-4DEF-A961-E562EF98A43A}" srcOrd="0" destOrd="0" parTransId="{830F1583-CC5C-4850-9DCA-DB7713BE57BC}" sibTransId="{2489A9B6-AA6E-4D8D-AAA9-7156533EB45B}"/>
    <dgm:cxn modelId="{391AFDFA-ACD2-4D3B-BA55-CC69F7E182C9}" type="presOf" srcId="{622836B1-5B24-4DEF-A961-E562EF98A43A}" destId="{AD6BC51A-CA9C-4FD4-882A-95631592B011}" srcOrd="0" destOrd="0" presId="urn:microsoft.com/office/officeart/2005/8/layout/chevron2"/>
    <dgm:cxn modelId="{99D162A8-87A7-4634-BD31-8CA87F5ACD40}" type="presParOf" srcId="{BAD6271C-AEA9-41C0-99A8-7A673C517D46}" destId="{409BE2E5-32F7-4268-ADED-DB0FF9A3CDC4}" srcOrd="0" destOrd="0" presId="urn:microsoft.com/office/officeart/2005/8/layout/chevron2"/>
    <dgm:cxn modelId="{67F41905-01F4-4878-90F1-78C8EFFEF089}" type="presParOf" srcId="{409BE2E5-32F7-4268-ADED-DB0FF9A3CDC4}" destId="{AD6BC51A-CA9C-4FD4-882A-95631592B011}" srcOrd="0" destOrd="0" presId="urn:microsoft.com/office/officeart/2005/8/layout/chevron2"/>
    <dgm:cxn modelId="{941CFF8E-F57F-4639-94CB-1662585082E5}" type="presParOf" srcId="{409BE2E5-32F7-4268-ADED-DB0FF9A3CDC4}" destId="{2AD1DF65-CBFD-43E5-AC15-C684B4C86525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9C2D6A37-B1C5-4DD2-A68F-28EB954989F9}" type="doc">
      <dgm:prSet loTypeId="urn:microsoft.com/office/officeart/2005/8/layout/chevron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622836B1-5B24-4DEF-A961-E562EF98A43A}">
      <dgm:prSet phldrT="[Text]" phldr="0"/>
      <dgm:spPr>
        <a:solidFill>
          <a:srgbClr val="B23C36"/>
        </a:solidFill>
      </dgm:spPr>
      <dgm:t>
        <a:bodyPr/>
        <a:lstStyle/>
        <a:p>
          <a:r>
            <a:rPr lang="it-IT" dirty="0"/>
            <a:t> </a:t>
          </a:r>
        </a:p>
      </dgm:t>
    </dgm:pt>
    <dgm:pt modelId="{830F1583-CC5C-4850-9DCA-DB7713BE57BC}" type="parTrans" cxnId="{7258C8B6-2277-4F86-8832-3A8BA103DD01}">
      <dgm:prSet/>
      <dgm:spPr/>
      <dgm:t>
        <a:bodyPr/>
        <a:lstStyle/>
        <a:p>
          <a:endParaRPr lang="it-IT"/>
        </a:p>
      </dgm:t>
    </dgm:pt>
    <dgm:pt modelId="{2489A9B6-AA6E-4D8D-AAA9-7156533EB45B}" type="sibTrans" cxnId="{7258C8B6-2277-4F86-8832-3A8BA103DD01}">
      <dgm:prSet/>
      <dgm:spPr/>
      <dgm:t>
        <a:bodyPr/>
        <a:lstStyle/>
        <a:p>
          <a:endParaRPr lang="it-IT"/>
        </a:p>
      </dgm:t>
    </dgm:pt>
    <dgm:pt modelId="{D2119EA3-ED7D-42CD-92C9-AF4081690CE0}">
      <dgm:prSet phldrT="[Text]" custT="1"/>
      <dgm:spPr/>
      <dgm:t>
        <a:bodyPr/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600" kern="1200" dirty="0"/>
            <a:t>Ambiente </a:t>
          </a:r>
          <a:r>
            <a:rPr lang="it-IT" sz="1600" kern="1200" dirty="0" err="1"/>
            <a:t>dev</a:t>
          </a:r>
          <a:r>
            <a:rPr lang="it-IT" sz="1600" kern="1200" dirty="0"/>
            <a:t> locale pronto all’uso</a:t>
          </a:r>
          <a:endParaRPr lang="it-IT" sz="1600" kern="1200" dirty="0">
            <a:solidFill>
              <a:srgbClr val="1D1D1B">
                <a:hueOff val="0"/>
                <a:satOff val="0"/>
                <a:lumOff val="0"/>
                <a:alphaOff val="0"/>
              </a:srgbClr>
            </a:solidFill>
            <a:latin typeface="Lora" pitchFamily="2" charset="0"/>
            <a:ea typeface="+mn-ea"/>
            <a:cs typeface="+mn-cs"/>
          </a:endParaRPr>
        </a:p>
      </dgm:t>
    </dgm:pt>
    <dgm:pt modelId="{8776534D-E6E2-44AC-9315-0AF555457A73}" type="parTrans" cxnId="{6D496701-3BF0-4487-9358-A3BF8AECAEFB}">
      <dgm:prSet/>
      <dgm:spPr/>
      <dgm:t>
        <a:bodyPr/>
        <a:lstStyle/>
        <a:p>
          <a:endParaRPr lang="it-IT"/>
        </a:p>
      </dgm:t>
    </dgm:pt>
    <dgm:pt modelId="{127E0857-7F8B-4978-828B-3EF3519F0B2B}" type="sibTrans" cxnId="{6D496701-3BF0-4487-9358-A3BF8AECAEFB}">
      <dgm:prSet/>
      <dgm:spPr/>
      <dgm:t>
        <a:bodyPr/>
        <a:lstStyle/>
        <a:p>
          <a:endParaRPr lang="it-IT"/>
        </a:p>
      </dgm:t>
    </dgm:pt>
    <dgm:pt modelId="{BAD6271C-AEA9-41C0-99A8-7A673C517D46}" type="pres">
      <dgm:prSet presAssocID="{9C2D6A37-B1C5-4DD2-A68F-28EB954989F9}" presName="linearFlow" presStyleCnt="0">
        <dgm:presLayoutVars>
          <dgm:dir/>
          <dgm:animLvl val="lvl"/>
          <dgm:resizeHandles val="exact"/>
        </dgm:presLayoutVars>
      </dgm:prSet>
      <dgm:spPr/>
    </dgm:pt>
    <dgm:pt modelId="{409BE2E5-32F7-4268-ADED-DB0FF9A3CDC4}" type="pres">
      <dgm:prSet presAssocID="{622836B1-5B24-4DEF-A961-E562EF98A43A}" presName="composite" presStyleCnt="0"/>
      <dgm:spPr/>
    </dgm:pt>
    <dgm:pt modelId="{AD6BC51A-CA9C-4FD4-882A-95631592B011}" type="pres">
      <dgm:prSet presAssocID="{622836B1-5B24-4DEF-A961-E562EF98A43A}" presName="parentText" presStyleLbl="alignNode1" presStyleIdx="0" presStyleCnt="1">
        <dgm:presLayoutVars>
          <dgm:chMax val="1"/>
          <dgm:bulletEnabled val="1"/>
        </dgm:presLayoutVars>
      </dgm:prSet>
      <dgm:spPr/>
    </dgm:pt>
    <dgm:pt modelId="{2AD1DF65-CBFD-43E5-AC15-C684B4C86525}" type="pres">
      <dgm:prSet presAssocID="{622836B1-5B24-4DEF-A961-E562EF98A43A}" presName="descendantText" presStyleLbl="alignAcc1" presStyleIdx="0" presStyleCnt="1">
        <dgm:presLayoutVars>
          <dgm:bulletEnabled val="1"/>
        </dgm:presLayoutVars>
      </dgm:prSet>
      <dgm:spPr/>
    </dgm:pt>
  </dgm:ptLst>
  <dgm:cxnLst>
    <dgm:cxn modelId="{6D496701-3BF0-4487-9358-A3BF8AECAEFB}" srcId="{622836B1-5B24-4DEF-A961-E562EF98A43A}" destId="{D2119EA3-ED7D-42CD-92C9-AF4081690CE0}" srcOrd="0" destOrd="0" parTransId="{8776534D-E6E2-44AC-9315-0AF555457A73}" sibTransId="{127E0857-7F8B-4978-828B-3EF3519F0B2B}"/>
    <dgm:cxn modelId="{D70E2847-164E-4F2C-BB38-D0B9D56095AB}" type="presOf" srcId="{9C2D6A37-B1C5-4DD2-A68F-28EB954989F9}" destId="{BAD6271C-AEA9-41C0-99A8-7A673C517D46}" srcOrd="0" destOrd="0" presId="urn:microsoft.com/office/officeart/2005/8/layout/chevron2"/>
    <dgm:cxn modelId="{523EAB85-5098-4B77-9EA2-112089C1B590}" type="presOf" srcId="{D2119EA3-ED7D-42CD-92C9-AF4081690CE0}" destId="{2AD1DF65-CBFD-43E5-AC15-C684B4C86525}" srcOrd="0" destOrd="0" presId="urn:microsoft.com/office/officeart/2005/8/layout/chevron2"/>
    <dgm:cxn modelId="{7258C8B6-2277-4F86-8832-3A8BA103DD01}" srcId="{9C2D6A37-B1C5-4DD2-A68F-28EB954989F9}" destId="{622836B1-5B24-4DEF-A961-E562EF98A43A}" srcOrd="0" destOrd="0" parTransId="{830F1583-CC5C-4850-9DCA-DB7713BE57BC}" sibTransId="{2489A9B6-AA6E-4D8D-AAA9-7156533EB45B}"/>
    <dgm:cxn modelId="{391AFDFA-ACD2-4D3B-BA55-CC69F7E182C9}" type="presOf" srcId="{622836B1-5B24-4DEF-A961-E562EF98A43A}" destId="{AD6BC51A-CA9C-4FD4-882A-95631592B011}" srcOrd="0" destOrd="0" presId="urn:microsoft.com/office/officeart/2005/8/layout/chevron2"/>
    <dgm:cxn modelId="{99D162A8-87A7-4634-BD31-8CA87F5ACD40}" type="presParOf" srcId="{BAD6271C-AEA9-41C0-99A8-7A673C517D46}" destId="{409BE2E5-32F7-4268-ADED-DB0FF9A3CDC4}" srcOrd="0" destOrd="0" presId="urn:microsoft.com/office/officeart/2005/8/layout/chevron2"/>
    <dgm:cxn modelId="{67F41905-01F4-4878-90F1-78C8EFFEF089}" type="presParOf" srcId="{409BE2E5-32F7-4268-ADED-DB0FF9A3CDC4}" destId="{AD6BC51A-CA9C-4FD4-882A-95631592B011}" srcOrd="0" destOrd="0" presId="urn:microsoft.com/office/officeart/2005/8/layout/chevron2"/>
    <dgm:cxn modelId="{941CFF8E-F57F-4639-94CB-1662585082E5}" type="presParOf" srcId="{409BE2E5-32F7-4268-ADED-DB0FF9A3CDC4}" destId="{2AD1DF65-CBFD-43E5-AC15-C684B4C86525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22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9C2D6A37-B1C5-4DD2-A68F-28EB954989F9}" type="doc">
      <dgm:prSet loTypeId="urn:microsoft.com/office/officeart/2005/8/layout/chevron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622836B1-5B24-4DEF-A961-E562EF98A43A}">
      <dgm:prSet phldrT="[Text]" phldr="0"/>
      <dgm:spPr>
        <a:solidFill>
          <a:srgbClr val="B23C36"/>
        </a:solidFill>
      </dgm:spPr>
      <dgm:t>
        <a:bodyPr/>
        <a:lstStyle/>
        <a:p>
          <a:r>
            <a:rPr lang="it-IT" dirty="0"/>
            <a:t> </a:t>
          </a:r>
        </a:p>
      </dgm:t>
    </dgm:pt>
    <dgm:pt modelId="{830F1583-CC5C-4850-9DCA-DB7713BE57BC}" type="parTrans" cxnId="{7258C8B6-2277-4F86-8832-3A8BA103DD01}">
      <dgm:prSet/>
      <dgm:spPr/>
      <dgm:t>
        <a:bodyPr/>
        <a:lstStyle/>
        <a:p>
          <a:endParaRPr lang="it-IT"/>
        </a:p>
      </dgm:t>
    </dgm:pt>
    <dgm:pt modelId="{2489A9B6-AA6E-4D8D-AAA9-7156533EB45B}" type="sibTrans" cxnId="{7258C8B6-2277-4F86-8832-3A8BA103DD01}">
      <dgm:prSet/>
      <dgm:spPr/>
      <dgm:t>
        <a:bodyPr/>
        <a:lstStyle/>
        <a:p>
          <a:endParaRPr lang="it-IT"/>
        </a:p>
      </dgm:t>
    </dgm:pt>
    <dgm:pt modelId="{D2119EA3-ED7D-42CD-92C9-AF4081690CE0}">
      <dgm:prSet phldrT="[Text]"/>
      <dgm:spPr/>
      <dgm:t>
        <a:bodyPr/>
        <a:lstStyle/>
        <a:p>
          <a:r>
            <a:rPr lang="it-IT" dirty="0">
              <a:latin typeface="Lora" pitchFamily="2" charset="0"/>
            </a:rPr>
            <a:t>Pub/Sub tra microservizi</a:t>
          </a:r>
        </a:p>
      </dgm:t>
    </dgm:pt>
    <dgm:pt modelId="{8776534D-E6E2-44AC-9315-0AF555457A73}" type="parTrans" cxnId="{6D496701-3BF0-4487-9358-A3BF8AECAEFB}">
      <dgm:prSet/>
      <dgm:spPr/>
      <dgm:t>
        <a:bodyPr/>
        <a:lstStyle/>
        <a:p>
          <a:endParaRPr lang="it-IT"/>
        </a:p>
      </dgm:t>
    </dgm:pt>
    <dgm:pt modelId="{127E0857-7F8B-4978-828B-3EF3519F0B2B}" type="sibTrans" cxnId="{6D496701-3BF0-4487-9358-A3BF8AECAEFB}">
      <dgm:prSet/>
      <dgm:spPr/>
      <dgm:t>
        <a:bodyPr/>
        <a:lstStyle/>
        <a:p>
          <a:endParaRPr lang="it-IT"/>
        </a:p>
      </dgm:t>
    </dgm:pt>
    <dgm:pt modelId="{BAD6271C-AEA9-41C0-99A8-7A673C517D46}" type="pres">
      <dgm:prSet presAssocID="{9C2D6A37-B1C5-4DD2-A68F-28EB954989F9}" presName="linearFlow" presStyleCnt="0">
        <dgm:presLayoutVars>
          <dgm:dir/>
          <dgm:animLvl val="lvl"/>
          <dgm:resizeHandles val="exact"/>
        </dgm:presLayoutVars>
      </dgm:prSet>
      <dgm:spPr/>
    </dgm:pt>
    <dgm:pt modelId="{409BE2E5-32F7-4268-ADED-DB0FF9A3CDC4}" type="pres">
      <dgm:prSet presAssocID="{622836B1-5B24-4DEF-A961-E562EF98A43A}" presName="composite" presStyleCnt="0"/>
      <dgm:spPr/>
    </dgm:pt>
    <dgm:pt modelId="{AD6BC51A-CA9C-4FD4-882A-95631592B011}" type="pres">
      <dgm:prSet presAssocID="{622836B1-5B24-4DEF-A961-E562EF98A43A}" presName="parentText" presStyleLbl="alignNode1" presStyleIdx="0" presStyleCnt="1">
        <dgm:presLayoutVars>
          <dgm:chMax val="1"/>
          <dgm:bulletEnabled val="1"/>
        </dgm:presLayoutVars>
      </dgm:prSet>
      <dgm:spPr/>
    </dgm:pt>
    <dgm:pt modelId="{2AD1DF65-CBFD-43E5-AC15-C684B4C86525}" type="pres">
      <dgm:prSet presAssocID="{622836B1-5B24-4DEF-A961-E562EF98A43A}" presName="descendantText" presStyleLbl="alignAcc1" presStyleIdx="0" presStyleCnt="1">
        <dgm:presLayoutVars>
          <dgm:bulletEnabled val="1"/>
        </dgm:presLayoutVars>
      </dgm:prSet>
      <dgm:spPr/>
    </dgm:pt>
  </dgm:ptLst>
  <dgm:cxnLst>
    <dgm:cxn modelId="{6D496701-3BF0-4487-9358-A3BF8AECAEFB}" srcId="{622836B1-5B24-4DEF-A961-E562EF98A43A}" destId="{D2119EA3-ED7D-42CD-92C9-AF4081690CE0}" srcOrd="0" destOrd="0" parTransId="{8776534D-E6E2-44AC-9315-0AF555457A73}" sibTransId="{127E0857-7F8B-4978-828B-3EF3519F0B2B}"/>
    <dgm:cxn modelId="{D70E2847-164E-4F2C-BB38-D0B9D56095AB}" type="presOf" srcId="{9C2D6A37-B1C5-4DD2-A68F-28EB954989F9}" destId="{BAD6271C-AEA9-41C0-99A8-7A673C517D46}" srcOrd="0" destOrd="0" presId="urn:microsoft.com/office/officeart/2005/8/layout/chevron2"/>
    <dgm:cxn modelId="{523EAB85-5098-4B77-9EA2-112089C1B590}" type="presOf" srcId="{D2119EA3-ED7D-42CD-92C9-AF4081690CE0}" destId="{2AD1DF65-CBFD-43E5-AC15-C684B4C86525}" srcOrd="0" destOrd="0" presId="urn:microsoft.com/office/officeart/2005/8/layout/chevron2"/>
    <dgm:cxn modelId="{7258C8B6-2277-4F86-8832-3A8BA103DD01}" srcId="{9C2D6A37-B1C5-4DD2-A68F-28EB954989F9}" destId="{622836B1-5B24-4DEF-A961-E562EF98A43A}" srcOrd="0" destOrd="0" parTransId="{830F1583-CC5C-4850-9DCA-DB7713BE57BC}" sibTransId="{2489A9B6-AA6E-4D8D-AAA9-7156533EB45B}"/>
    <dgm:cxn modelId="{391AFDFA-ACD2-4D3B-BA55-CC69F7E182C9}" type="presOf" srcId="{622836B1-5B24-4DEF-A961-E562EF98A43A}" destId="{AD6BC51A-CA9C-4FD4-882A-95631592B011}" srcOrd="0" destOrd="0" presId="urn:microsoft.com/office/officeart/2005/8/layout/chevron2"/>
    <dgm:cxn modelId="{99D162A8-87A7-4634-BD31-8CA87F5ACD40}" type="presParOf" srcId="{BAD6271C-AEA9-41C0-99A8-7A673C517D46}" destId="{409BE2E5-32F7-4268-ADED-DB0FF9A3CDC4}" srcOrd="0" destOrd="0" presId="urn:microsoft.com/office/officeart/2005/8/layout/chevron2"/>
    <dgm:cxn modelId="{67F41905-01F4-4878-90F1-78C8EFFEF089}" type="presParOf" srcId="{409BE2E5-32F7-4268-ADED-DB0FF9A3CDC4}" destId="{AD6BC51A-CA9C-4FD4-882A-95631592B011}" srcOrd="0" destOrd="0" presId="urn:microsoft.com/office/officeart/2005/8/layout/chevron2"/>
    <dgm:cxn modelId="{941CFF8E-F57F-4639-94CB-1662585082E5}" type="presParOf" srcId="{409BE2E5-32F7-4268-ADED-DB0FF9A3CDC4}" destId="{2AD1DF65-CBFD-43E5-AC15-C684B4C86525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9C2D6A37-B1C5-4DD2-A68F-28EB954989F9}" type="doc">
      <dgm:prSet loTypeId="urn:microsoft.com/office/officeart/2005/8/layout/chevron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622836B1-5B24-4DEF-A961-E562EF98A43A}">
      <dgm:prSet phldrT="[Text]" phldr="0"/>
      <dgm:spPr>
        <a:solidFill>
          <a:srgbClr val="B23C36"/>
        </a:solidFill>
      </dgm:spPr>
      <dgm:t>
        <a:bodyPr/>
        <a:lstStyle/>
        <a:p>
          <a:r>
            <a:rPr lang="it-IT" dirty="0"/>
            <a:t> </a:t>
          </a:r>
        </a:p>
      </dgm:t>
    </dgm:pt>
    <dgm:pt modelId="{830F1583-CC5C-4850-9DCA-DB7713BE57BC}" type="parTrans" cxnId="{7258C8B6-2277-4F86-8832-3A8BA103DD01}">
      <dgm:prSet/>
      <dgm:spPr/>
      <dgm:t>
        <a:bodyPr/>
        <a:lstStyle/>
        <a:p>
          <a:endParaRPr lang="it-IT"/>
        </a:p>
      </dgm:t>
    </dgm:pt>
    <dgm:pt modelId="{2489A9B6-AA6E-4D8D-AAA9-7156533EB45B}" type="sibTrans" cxnId="{7258C8B6-2277-4F86-8832-3A8BA103DD01}">
      <dgm:prSet/>
      <dgm:spPr/>
      <dgm:t>
        <a:bodyPr/>
        <a:lstStyle/>
        <a:p>
          <a:endParaRPr lang="it-IT"/>
        </a:p>
      </dgm:t>
    </dgm:pt>
    <dgm:pt modelId="{D2119EA3-ED7D-42CD-92C9-AF4081690CE0}">
      <dgm:prSet phldrT="[Text]" custT="1"/>
      <dgm:spPr/>
      <dgm:t>
        <a:bodyPr/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600" kern="1200" dirty="0">
              <a:latin typeface="Lora" pitchFamily="2" charset="0"/>
            </a:rPr>
            <a:t>State management semplificato</a:t>
          </a:r>
          <a:endParaRPr lang="it-IT" sz="1600" kern="1200" dirty="0">
            <a:solidFill>
              <a:srgbClr val="1D1D1B">
                <a:hueOff val="0"/>
                <a:satOff val="0"/>
                <a:lumOff val="0"/>
                <a:alphaOff val="0"/>
              </a:srgbClr>
            </a:solidFill>
            <a:latin typeface="Lora" pitchFamily="2" charset="0"/>
            <a:ea typeface="+mn-ea"/>
            <a:cs typeface="+mn-cs"/>
          </a:endParaRPr>
        </a:p>
      </dgm:t>
    </dgm:pt>
    <dgm:pt modelId="{8776534D-E6E2-44AC-9315-0AF555457A73}" type="parTrans" cxnId="{6D496701-3BF0-4487-9358-A3BF8AECAEFB}">
      <dgm:prSet/>
      <dgm:spPr/>
      <dgm:t>
        <a:bodyPr/>
        <a:lstStyle/>
        <a:p>
          <a:endParaRPr lang="it-IT"/>
        </a:p>
      </dgm:t>
    </dgm:pt>
    <dgm:pt modelId="{127E0857-7F8B-4978-828B-3EF3519F0B2B}" type="sibTrans" cxnId="{6D496701-3BF0-4487-9358-A3BF8AECAEFB}">
      <dgm:prSet/>
      <dgm:spPr/>
      <dgm:t>
        <a:bodyPr/>
        <a:lstStyle/>
        <a:p>
          <a:endParaRPr lang="it-IT"/>
        </a:p>
      </dgm:t>
    </dgm:pt>
    <dgm:pt modelId="{BAD6271C-AEA9-41C0-99A8-7A673C517D46}" type="pres">
      <dgm:prSet presAssocID="{9C2D6A37-B1C5-4DD2-A68F-28EB954989F9}" presName="linearFlow" presStyleCnt="0">
        <dgm:presLayoutVars>
          <dgm:dir/>
          <dgm:animLvl val="lvl"/>
          <dgm:resizeHandles val="exact"/>
        </dgm:presLayoutVars>
      </dgm:prSet>
      <dgm:spPr/>
    </dgm:pt>
    <dgm:pt modelId="{409BE2E5-32F7-4268-ADED-DB0FF9A3CDC4}" type="pres">
      <dgm:prSet presAssocID="{622836B1-5B24-4DEF-A961-E562EF98A43A}" presName="composite" presStyleCnt="0"/>
      <dgm:spPr/>
    </dgm:pt>
    <dgm:pt modelId="{AD6BC51A-CA9C-4FD4-882A-95631592B011}" type="pres">
      <dgm:prSet presAssocID="{622836B1-5B24-4DEF-A961-E562EF98A43A}" presName="parentText" presStyleLbl="alignNode1" presStyleIdx="0" presStyleCnt="1">
        <dgm:presLayoutVars>
          <dgm:chMax val="1"/>
          <dgm:bulletEnabled val="1"/>
        </dgm:presLayoutVars>
      </dgm:prSet>
      <dgm:spPr/>
    </dgm:pt>
    <dgm:pt modelId="{2AD1DF65-CBFD-43E5-AC15-C684B4C86525}" type="pres">
      <dgm:prSet presAssocID="{622836B1-5B24-4DEF-A961-E562EF98A43A}" presName="descendantText" presStyleLbl="alignAcc1" presStyleIdx="0" presStyleCnt="1">
        <dgm:presLayoutVars>
          <dgm:bulletEnabled val="1"/>
        </dgm:presLayoutVars>
      </dgm:prSet>
      <dgm:spPr/>
    </dgm:pt>
  </dgm:ptLst>
  <dgm:cxnLst>
    <dgm:cxn modelId="{6D496701-3BF0-4487-9358-A3BF8AECAEFB}" srcId="{622836B1-5B24-4DEF-A961-E562EF98A43A}" destId="{D2119EA3-ED7D-42CD-92C9-AF4081690CE0}" srcOrd="0" destOrd="0" parTransId="{8776534D-E6E2-44AC-9315-0AF555457A73}" sibTransId="{127E0857-7F8B-4978-828B-3EF3519F0B2B}"/>
    <dgm:cxn modelId="{D70E2847-164E-4F2C-BB38-D0B9D56095AB}" type="presOf" srcId="{9C2D6A37-B1C5-4DD2-A68F-28EB954989F9}" destId="{BAD6271C-AEA9-41C0-99A8-7A673C517D46}" srcOrd="0" destOrd="0" presId="urn:microsoft.com/office/officeart/2005/8/layout/chevron2"/>
    <dgm:cxn modelId="{523EAB85-5098-4B77-9EA2-112089C1B590}" type="presOf" srcId="{D2119EA3-ED7D-42CD-92C9-AF4081690CE0}" destId="{2AD1DF65-CBFD-43E5-AC15-C684B4C86525}" srcOrd="0" destOrd="0" presId="urn:microsoft.com/office/officeart/2005/8/layout/chevron2"/>
    <dgm:cxn modelId="{7258C8B6-2277-4F86-8832-3A8BA103DD01}" srcId="{9C2D6A37-B1C5-4DD2-A68F-28EB954989F9}" destId="{622836B1-5B24-4DEF-A961-E562EF98A43A}" srcOrd="0" destOrd="0" parTransId="{830F1583-CC5C-4850-9DCA-DB7713BE57BC}" sibTransId="{2489A9B6-AA6E-4D8D-AAA9-7156533EB45B}"/>
    <dgm:cxn modelId="{391AFDFA-ACD2-4D3B-BA55-CC69F7E182C9}" type="presOf" srcId="{622836B1-5B24-4DEF-A961-E562EF98A43A}" destId="{AD6BC51A-CA9C-4FD4-882A-95631592B011}" srcOrd="0" destOrd="0" presId="urn:microsoft.com/office/officeart/2005/8/layout/chevron2"/>
    <dgm:cxn modelId="{99D162A8-87A7-4634-BD31-8CA87F5ACD40}" type="presParOf" srcId="{BAD6271C-AEA9-41C0-99A8-7A673C517D46}" destId="{409BE2E5-32F7-4268-ADED-DB0FF9A3CDC4}" srcOrd="0" destOrd="0" presId="urn:microsoft.com/office/officeart/2005/8/layout/chevron2"/>
    <dgm:cxn modelId="{67F41905-01F4-4878-90F1-78C8EFFEF089}" type="presParOf" srcId="{409BE2E5-32F7-4268-ADED-DB0FF9A3CDC4}" destId="{AD6BC51A-CA9C-4FD4-882A-95631592B011}" srcOrd="0" destOrd="0" presId="urn:microsoft.com/office/officeart/2005/8/layout/chevron2"/>
    <dgm:cxn modelId="{941CFF8E-F57F-4639-94CB-1662585082E5}" type="presParOf" srcId="{409BE2E5-32F7-4268-ADED-DB0FF9A3CDC4}" destId="{2AD1DF65-CBFD-43E5-AC15-C684B4C86525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9C2D6A37-B1C5-4DD2-A68F-28EB954989F9}" type="doc">
      <dgm:prSet loTypeId="urn:microsoft.com/office/officeart/2005/8/layout/chevron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622836B1-5B24-4DEF-A961-E562EF98A43A}">
      <dgm:prSet phldrT="[Text]" phldr="0"/>
      <dgm:spPr>
        <a:solidFill>
          <a:srgbClr val="B23C36"/>
        </a:solidFill>
      </dgm:spPr>
      <dgm:t>
        <a:bodyPr/>
        <a:lstStyle/>
        <a:p>
          <a:r>
            <a:rPr lang="it-IT" dirty="0"/>
            <a:t> </a:t>
          </a:r>
        </a:p>
      </dgm:t>
    </dgm:pt>
    <dgm:pt modelId="{830F1583-CC5C-4850-9DCA-DB7713BE57BC}" type="parTrans" cxnId="{7258C8B6-2277-4F86-8832-3A8BA103DD01}">
      <dgm:prSet/>
      <dgm:spPr/>
      <dgm:t>
        <a:bodyPr/>
        <a:lstStyle/>
        <a:p>
          <a:endParaRPr lang="it-IT"/>
        </a:p>
      </dgm:t>
    </dgm:pt>
    <dgm:pt modelId="{2489A9B6-AA6E-4D8D-AAA9-7156533EB45B}" type="sibTrans" cxnId="{7258C8B6-2277-4F86-8832-3A8BA103DD01}">
      <dgm:prSet/>
      <dgm:spPr/>
      <dgm:t>
        <a:bodyPr/>
        <a:lstStyle/>
        <a:p>
          <a:endParaRPr lang="it-IT"/>
        </a:p>
      </dgm:t>
    </dgm:pt>
    <dgm:pt modelId="{D2119EA3-ED7D-42CD-92C9-AF4081690CE0}">
      <dgm:prSet phldrT="[Text]" custT="1"/>
      <dgm:spPr/>
      <dgm:t>
        <a:bodyPr/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600" kern="1200" dirty="0">
              <a:latin typeface="Lora" pitchFamily="2" charset="0"/>
            </a:rPr>
            <a:t>Secret store</a:t>
          </a:r>
          <a:endParaRPr lang="it-IT" sz="1600" kern="1200" dirty="0">
            <a:solidFill>
              <a:srgbClr val="1D1D1B">
                <a:hueOff val="0"/>
                <a:satOff val="0"/>
                <a:lumOff val="0"/>
                <a:alphaOff val="0"/>
              </a:srgbClr>
            </a:solidFill>
            <a:latin typeface="Lora" pitchFamily="2" charset="0"/>
            <a:ea typeface="+mn-ea"/>
            <a:cs typeface="+mn-cs"/>
          </a:endParaRPr>
        </a:p>
      </dgm:t>
    </dgm:pt>
    <dgm:pt modelId="{8776534D-E6E2-44AC-9315-0AF555457A73}" type="parTrans" cxnId="{6D496701-3BF0-4487-9358-A3BF8AECAEFB}">
      <dgm:prSet/>
      <dgm:spPr/>
      <dgm:t>
        <a:bodyPr/>
        <a:lstStyle/>
        <a:p>
          <a:endParaRPr lang="it-IT"/>
        </a:p>
      </dgm:t>
    </dgm:pt>
    <dgm:pt modelId="{127E0857-7F8B-4978-828B-3EF3519F0B2B}" type="sibTrans" cxnId="{6D496701-3BF0-4487-9358-A3BF8AECAEFB}">
      <dgm:prSet/>
      <dgm:spPr/>
      <dgm:t>
        <a:bodyPr/>
        <a:lstStyle/>
        <a:p>
          <a:endParaRPr lang="it-IT"/>
        </a:p>
      </dgm:t>
    </dgm:pt>
    <dgm:pt modelId="{BAD6271C-AEA9-41C0-99A8-7A673C517D46}" type="pres">
      <dgm:prSet presAssocID="{9C2D6A37-B1C5-4DD2-A68F-28EB954989F9}" presName="linearFlow" presStyleCnt="0">
        <dgm:presLayoutVars>
          <dgm:dir/>
          <dgm:animLvl val="lvl"/>
          <dgm:resizeHandles val="exact"/>
        </dgm:presLayoutVars>
      </dgm:prSet>
      <dgm:spPr/>
    </dgm:pt>
    <dgm:pt modelId="{409BE2E5-32F7-4268-ADED-DB0FF9A3CDC4}" type="pres">
      <dgm:prSet presAssocID="{622836B1-5B24-4DEF-A961-E562EF98A43A}" presName="composite" presStyleCnt="0"/>
      <dgm:spPr/>
    </dgm:pt>
    <dgm:pt modelId="{AD6BC51A-CA9C-4FD4-882A-95631592B011}" type="pres">
      <dgm:prSet presAssocID="{622836B1-5B24-4DEF-A961-E562EF98A43A}" presName="parentText" presStyleLbl="alignNode1" presStyleIdx="0" presStyleCnt="1">
        <dgm:presLayoutVars>
          <dgm:chMax val="1"/>
          <dgm:bulletEnabled val="1"/>
        </dgm:presLayoutVars>
      </dgm:prSet>
      <dgm:spPr/>
    </dgm:pt>
    <dgm:pt modelId="{2AD1DF65-CBFD-43E5-AC15-C684B4C86525}" type="pres">
      <dgm:prSet presAssocID="{622836B1-5B24-4DEF-A961-E562EF98A43A}" presName="descendantText" presStyleLbl="alignAcc1" presStyleIdx="0" presStyleCnt="1">
        <dgm:presLayoutVars>
          <dgm:bulletEnabled val="1"/>
        </dgm:presLayoutVars>
      </dgm:prSet>
      <dgm:spPr/>
    </dgm:pt>
  </dgm:ptLst>
  <dgm:cxnLst>
    <dgm:cxn modelId="{6D496701-3BF0-4487-9358-A3BF8AECAEFB}" srcId="{622836B1-5B24-4DEF-A961-E562EF98A43A}" destId="{D2119EA3-ED7D-42CD-92C9-AF4081690CE0}" srcOrd="0" destOrd="0" parTransId="{8776534D-E6E2-44AC-9315-0AF555457A73}" sibTransId="{127E0857-7F8B-4978-828B-3EF3519F0B2B}"/>
    <dgm:cxn modelId="{D70E2847-164E-4F2C-BB38-D0B9D56095AB}" type="presOf" srcId="{9C2D6A37-B1C5-4DD2-A68F-28EB954989F9}" destId="{BAD6271C-AEA9-41C0-99A8-7A673C517D46}" srcOrd="0" destOrd="0" presId="urn:microsoft.com/office/officeart/2005/8/layout/chevron2"/>
    <dgm:cxn modelId="{523EAB85-5098-4B77-9EA2-112089C1B590}" type="presOf" srcId="{D2119EA3-ED7D-42CD-92C9-AF4081690CE0}" destId="{2AD1DF65-CBFD-43E5-AC15-C684B4C86525}" srcOrd="0" destOrd="0" presId="urn:microsoft.com/office/officeart/2005/8/layout/chevron2"/>
    <dgm:cxn modelId="{7258C8B6-2277-4F86-8832-3A8BA103DD01}" srcId="{9C2D6A37-B1C5-4DD2-A68F-28EB954989F9}" destId="{622836B1-5B24-4DEF-A961-E562EF98A43A}" srcOrd="0" destOrd="0" parTransId="{830F1583-CC5C-4850-9DCA-DB7713BE57BC}" sibTransId="{2489A9B6-AA6E-4D8D-AAA9-7156533EB45B}"/>
    <dgm:cxn modelId="{391AFDFA-ACD2-4D3B-BA55-CC69F7E182C9}" type="presOf" srcId="{622836B1-5B24-4DEF-A961-E562EF98A43A}" destId="{AD6BC51A-CA9C-4FD4-882A-95631592B011}" srcOrd="0" destOrd="0" presId="urn:microsoft.com/office/officeart/2005/8/layout/chevron2"/>
    <dgm:cxn modelId="{99D162A8-87A7-4634-BD31-8CA87F5ACD40}" type="presParOf" srcId="{BAD6271C-AEA9-41C0-99A8-7A673C517D46}" destId="{409BE2E5-32F7-4268-ADED-DB0FF9A3CDC4}" srcOrd="0" destOrd="0" presId="urn:microsoft.com/office/officeart/2005/8/layout/chevron2"/>
    <dgm:cxn modelId="{67F41905-01F4-4878-90F1-78C8EFFEF089}" type="presParOf" srcId="{409BE2E5-32F7-4268-ADED-DB0FF9A3CDC4}" destId="{AD6BC51A-CA9C-4FD4-882A-95631592B011}" srcOrd="0" destOrd="0" presId="urn:microsoft.com/office/officeart/2005/8/layout/chevron2"/>
    <dgm:cxn modelId="{941CFF8E-F57F-4639-94CB-1662585082E5}" type="presParOf" srcId="{409BE2E5-32F7-4268-ADED-DB0FF9A3CDC4}" destId="{2AD1DF65-CBFD-43E5-AC15-C684B4C86525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18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9C2D6A37-B1C5-4DD2-A68F-28EB954989F9}" type="doc">
      <dgm:prSet loTypeId="urn:microsoft.com/office/officeart/2005/8/layout/chevron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622836B1-5B24-4DEF-A961-E562EF98A43A}">
      <dgm:prSet phldrT="[Text]" phldr="0"/>
      <dgm:spPr>
        <a:solidFill>
          <a:srgbClr val="B23C36"/>
        </a:solidFill>
      </dgm:spPr>
      <dgm:t>
        <a:bodyPr/>
        <a:lstStyle/>
        <a:p>
          <a:r>
            <a:rPr lang="it-IT" dirty="0"/>
            <a:t> </a:t>
          </a:r>
        </a:p>
      </dgm:t>
    </dgm:pt>
    <dgm:pt modelId="{830F1583-CC5C-4850-9DCA-DB7713BE57BC}" type="parTrans" cxnId="{7258C8B6-2277-4F86-8832-3A8BA103DD01}">
      <dgm:prSet/>
      <dgm:spPr/>
      <dgm:t>
        <a:bodyPr/>
        <a:lstStyle/>
        <a:p>
          <a:endParaRPr lang="it-IT"/>
        </a:p>
      </dgm:t>
    </dgm:pt>
    <dgm:pt modelId="{2489A9B6-AA6E-4D8D-AAA9-7156533EB45B}" type="sibTrans" cxnId="{7258C8B6-2277-4F86-8832-3A8BA103DD01}">
      <dgm:prSet/>
      <dgm:spPr/>
      <dgm:t>
        <a:bodyPr/>
        <a:lstStyle/>
        <a:p>
          <a:endParaRPr lang="it-IT"/>
        </a:p>
      </dgm:t>
    </dgm:pt>
    <dgm:pt modelId="{D2119EA3-ED7D-42CD-92C9-AF4081690CE0}">
      <dgm:prSet phldrT="[Text]" custT="1"/>
      <dgm:spPr/>
      <dgm:t>
        <a:bodyPr/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600" kern="1200" dirty="0">
              <a:latin typeface="Lora" pitchFamily="2" charset="0"/>
            </a:rPr>
            <a:t>Portabilità tra cloud provider</a:t>
          </a:r>
          <a:endParaRPr lang="it-IT" sz="1600" kern="1200" dirty="0">
            <a:solidFill>
              <a:srgbClr val="1D1D1B">
                <a:hueOff val="0"/>
                <a:satOff val="0"/>
                <a:lumOff val="0"/>
                <a:alphaOff val="0"/>
              </a:srgbClr>
            </a:solidFill>
            <a:latin typeface="Lora" pitchFamily="2" charset="0"/>
            <a:ea typeface="+mn-ea"/>
            <a:cs typeface="+mn-cs"/>
          </a:endParaRPr>
        </a:p>
      </dgm:t>
    </dgm:pt>
    <dgm:pt modelId="{8776534D-E6E2-44AC-9315-0AF555457A73}" type="parTrans" cxnId="{6D496701-3BF0-4487-9358-A3BF8AECAEFB}">
      <dgm:prSet/>
      <dgm:spPr/>
      <dgm:t>
        <a:bodyPr/>
        <a:lstStyle/>
        <a:p>
          <a:endParaRPr lang="it-IT"/>
        </a:p>
      </dgm:t>
    </dgm:pt>
    <dgm:pt modelId="{127E0857-7F8B-4978-828B-3EF3519F0B2B}" type="sibTrans" cxnId="{6D496701-3BF0-4487-9358-A3BF8AECAEFB}">
      <dgm:prSet/>
      <dgm:spPr/>
      <dgm:t>
        <a:bodyPr/>
        <a:lstStyle/>
        <a:p>
          <a:endParaRPr lang="it-IT"/>
        </a:p>
      </dgm:t>
    </dgm:pt>
    <dgm:pt modelId="{BAD6271C-AEA9-41C0-99A8-7A673C517D46}" type="pres">
      <dgm:prSet presAssocID="{9C2D6A37-B1C5-4DD2-A68F-28EB954989F9}" presName="linearFlow" presStyleCnt="0">
        <dgm:presLayoutVars>
          <dgm:dir/>
          <dgm:animLvl val="lvl"/>
          <dgm:resizeHandles val="exact"/>
        </dgm:presLayoutVars>
      </dgm:prSet>
      <dgm:spPr/>
    </dgm:pt>
    <dgm:pt modelId="{409BE2E5-32F7-4268-ADED-DB0FF9A3CDC4}" type="pres">
      <dgm:prSet presAssocID="{622836B1-5B24-4DEF-A961-E562EF98A43A}" presName="composite" presStyleCnt="0"/>
      <dgm:spPr/>
    </dgm:pt>
    <dgm:pt modelId="{AD6BC51A-CA9C-4FD4-882A-95631592B011}" type="pres">
      <dgm:prSet presAssocID="{622836B1-5B24-4DEF-A961-E562EF98A43A}" presName="parentText" presStyleLbl="alignNode1" presStyleIdx="0" presStyleCnt="1">
        <dgm:presLayoutVars>
          <dgm:chMax val="1"/>
          <dgm:bulletEnabled val="1"/>
        </dgm:presLayoutVars>
      </dgm:prSet>
      <dgm:spPr/>
    </dgm:pt>
    <dgm:pt modelId="{2AD1DF65-CBFD-43E5-AC15-C684B4C86525}" type="pres">
      <dgm:prSet presAssocID="{622836B1-5B24-4DEF-A961-E562EF98A43A}" presName="descendantText" presStyleLbl="alignAcc1" presStyleIdx="0" presStyleCnt="1">
        <dgm:presLayoutVars>
          <dgm:bulletEnabled val="1"/>
        </dgm:presLayoutVars>
      </dgm:prSet>
      <dgm:spPr/>
    </dgm:pt>
  </dgm:ptLst>
  <dgm:cxnLst>
    <dgm:cxn modelId="{6D496701-3BF0-4487-9358-A3BF8AECAEFB}" srcId="{622836B1-5B24-4DEF-A961-E562EF98A43A}" destId="{D2119EA3-ED7D-42CD-92C9-AF4081690CE0}" srcOrd="0" destOrd="0" parTransId="{8776534D-E6E2-44AC-9315-0AF555457A73}" sibTransId="{127E0857-7F8B-4978-828B-3EF3519F0B2B}"/>
    <dgm:cxn modelId="{D70E2847-164E-4F2C-BB38-D0B9D56095AB}" type="presOf" srcId="{9C2D6A37-B1C5-4DD2-A68F-28EB954989F9}" destId="{BAD6271C-AEA9-41C0-99A8-7A673C517D46}" srcOrd="0" destOrd="0" presId="urn:microsoft.com/office/officeart/2005/8/layout/chevron2"/>
    <dgm:cxn modelId="{523EAB85-5098-4B77-9EA2-112089C1B590}" type="presOf" srcId="{D2119EA3-ED7D-42CD-92C9-AF4081690CE0}" destId="{2AD1DF65-CBFD-43E5-AC15-C684B4C86525}" srcOrd="0" destOrd="0" presId="urn:microsoft.com/office/officeart/2005/8/layout/chevron2"/>
    <dgm:cxn modelId="{7258C8B6-2277-4F86-8832-3A8BA103DD01}" srcId="{9C2D6A37-B1C5-4DD2-A68F-28EB954989F9}" destId="{622836B1-5B24-4DEF-A961-E562EF98A43A}" srcOrd="0" destOrd="0" parTransId="{830F1583-CC5C-4850-9DCA-DB7713BE57BC}" sibTransId="{2489A9B6-AA6E-4D8D-AAA9-7156533EB45B}"/>
    <dgm:cxn modelId="{391AFDFA-ACD2-4D3B-BA55-CC69F7E182C9}" type="presOf" srcId="{622836B1-5B24-4DEF-A961-E562EF98A43A}" destId="{AD6BC51A-CA9C-4FD4-882A-95631592B011}" srcOrd="0" destOrd="0" presId="urn:microsoft.com/office/officeart/2005/8/layout/chevron2"/>
    <dgm:cxn modelId="{99D162A8-87A7-4634-BD31-8CA87F5ACD40}" type="presParOf" srcId="{BAD6271C-AEA9-41C0-99A8-7A673C517D46}" destId="{409BE2E5-32F7-4268-ADED-DB0FF9A3CDC4}" srcOrd="0" destOrd="0" presId="urn:microsoft.com/office/officeart/2005/8/layout/chevron2"/>
    <dgm:cxn modelId="{67F41905-01F4-4878-90F1-78C8EFFEF089}" type="presParOf" srcId="{409BE2E5-32F7-4268-ADED-DB0FF9A3CDC4}" destId="{AD6BC51A-CA9C-4FD4-882A-95631592B011}" srcOrd="0" destOrd="0" presId="urn:microsoft.com/office/officeart/2005/8/layout/chevron2"/>
    <dgm:cxn modelId="{941CFF8E-F57F-4639-94CB-1662585082E5}" type="presParOf" srcId="{409BE2E5-32F7-4268-ADED-DB0FF9A3CDC4}" destId="{2AD1DF65-CBFD-43E5-AC15-C684B4C86525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23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9C2D6A37-B1C5-4DD2-A68F-28EB954989F9}" type="doc">
      <dgm:prSet loTypeId="urn:microsoft.com/office/officeart/2005/8/layout/chevron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622836B1-5B24-4DEF-A961-E562EF98A43A}">
      <dgm:prSet phldrT="[Text]" phldr="0"/>
      <dgm:spPr>
        <a:solidFill>
          <a:srgbClr val="B23C36"/>
        </a:solidFill>
      </dgm:spPr>
      <dgm:t>
        <a:bodyPr/>
        <a:lstStyle/>
        <a:p>
          <a:r>
            <a:rPr lang="it-IT" dirty="0"/>
            <a:t> </a:t>
          </a:r>
        </a:p>
      </dgm:t>
    </dgm:pt>
    <dgm:pt modelId="{830F1583-CC5C-4850-9DCA-DB7713BE57BC}" type="parTrans" cxnId="{7258C8B6-2277-4F86-8832-3A8BA103DD01}">
      <dgm:prSet/>
      <dgm:spPr/>
      <dgm:t>
        <a:bodyPr/>
        <a:lstStyle/>
        <a:p>
          <a:endParaRPr lang="it-IT"/>
        </a:p>
      </dgm:t>
    </dgm:pt>
    <dgm:pt modelId="{2489A9B6-AA6E-4D8D-AAA9-7156533EB45B}" type="sibTrans" cxnId="{7258C8B6-2277-4F86-8832-3A8BA103DD01}">
      <dgm:prSet/>
      <dgm:spPr/>
      <dgm:t>
        <a:bodyPr/>
        <a:lstStyle/>
        <a:p>
          <a:endParaRPr lang="it-IT"/>
        </a:p>
      </dgm:t>
    </dgm:pt>
    <dgm:pt modelId="{D2119EA3-ED7D-42CD-92C9-AF4081690CE0}">
      <dgm:prSet phldrT="[Text]"/>
      <dgm:spPr/>
      <dgm:t>
        <a:bodyPr/>
        <a:lstStyle/>
        <a:p>
          <a:r>
            <a:rPr lang="it-IT" dirty="0"/>
            <a:t>Core / Application / </a:t>
          </a:r>
          <a:r>
            <a:rPr lang="it-IT" dirty="0" err="1"/>
            <a:t>Infrastructure</a:t>
          </a:r>
          <a:r>
            <a:rPr lang="it-IT" dirty="0"/>
            <a:t> / UI separati</a:t>
          </a:r>
          <a:endParaRPr lang="it-IT" dirty="0">
            <a:latin typeface="Lora" pitchFamily="2" charset="0"/>
          </a:endParaRPr>
        </a:p>
      </dgm:t>
    </dgm:pt>
    <dgm:pt modelId="{8776534D-E6E2-44AC-9315-0AF555457A73}" type="parTrans" cxnId="{6D496701-3BF0-4487-9358-A3BF8AECAEFB}">
      <dgm:prSet/>
      <dgm:spPr/>
      <dgm:t>
        <a:bodyPr/>
        <a:lstStyle/>
        <a:p>
          <a:endParaRPr lang="it-IT"/>
        </a:p>
      </dgm:t>
    </dgm:pt>
    <dgm:pt modelId="{127E0857-7F8B-4978-828B-3EF3519F0B2B}" type="sibTrans" cxnId="{6D496701-3BF0-4487-9358-A3BF8AECAEFB}">
      <dgm:prSet/>
      <dgm:spPr/>
      <dgm:t>
        <a:bodyPr/>
        <a:lstStyle/>
        <a:p>
          <a:endParaRPr lang="it-IT"/>
        </a:p>
      </dgm:t>
    </dgm:pt>
    <dgm:pt modelId="{BAD6271C-AEA9-41C0-99A8-7A673C517D46}" type="pres">
      <dgm:prSet presAssocID="{9C2D6A37-B1C5-4DD2-A68F-28EB954989F9}" presName="linearFlow" presStyleCnt="0">
        <dgm:presLayoutVars>
          <dgm:dir/>
          <dgm:animLvl val="lvl"/>
          <dgm:resizeHandles val="exact"/>
        </dgm:presLayoutVars>
      </dgm:prSet>
      <dgm:spPr/>
    </dgm:pt>
    <dgm:pt modelId="{409BE2E5-32F7-4268-ADED-DB0FF9A3CDC4}" type="pres">
      <dgm:prSet presAssocID="{622836B1-5B24-4DEF-A961-E562EF98A43A}" presName="composite" presStyleCnt="0"/>
      <dgm:spPr/>
    </dgm:pt>
    <dgm:pt modelId="{AD6BC51A-CA9C-4FD4-882A-95631592B011}" type="pres">
      <dgm:prSet presAssocID="{622836B1-5B24-4DEF-A961-E562EF98A43A}" presName="parentText" presStyleLbl="alignNode1" presStyleIdx="0" presStyleCnt="1">
        <dgm:presLayoutVars>
          <dgm:chMax val="1"/>
          <dgm:bulletEnabled val="1"/>
        </dgm:presLayoutVars>
      </dgm:prSet>
      <dgm:spPr/>
    </dgm:pt>
    <dgm:pt modelId="{2AD1DF65-CBFD-43E5-AC15-C684B4C86525}" type="pres">
      <dgm:prSet presAssocID="{622836B1-5B24-4DEF-A961-E562EF98A43A}" presName="descendantText" presStyleLbl="alignAcc1" presStyleIdx="0" presStyleCnt="1">
        <dgm:presLayoutVars>
          <dgm:bulletEnabled val="1"/>
        </dgm:presLayoutVars>
      </dgm:prSet>
      <dgm:spPr/>
    </dgm:pt>
  </dgm:ptLst>
  <dgm:cxnLst>
    <dgm:cxn modelId="{6D496701-3BF0-4487-9358-A3BF8AECAEFB}" srcId="{622836B1-5B24-4DEF-A961-E562EF98A43A}" destId="{D2119EA3-ED7D-42CD-92C9-AF4081690CE0}" srcOrd="0" destOrd="0" parTransId="{8776534D-E6E2-44AC-9315-0AF555457A73}" sibTransId="{127E0857-7F8B-4978-828B-3EF3519F0B2B}"/>
    <dgm:cxn modelId="{D70E2847-164E-4F2C-BB38-D0B9D56095AB}" type="presOf" srcId="{9C2D6A37-B1C5-4DD2-A68F-28EB954989F9}" destId="{BAD6271C-AEA9-41C0-99A8-7A673C517D46}" srcOrd="0" destOrd="0" presId="urn:microsoft.com/office/officeart/2005/8/layout/chevron2"/>
    <dgm:cxn modelId="{523EAB85-5098-4B77-9EA2-112089C1B590}" type="presOf" srcId="{D2119EA3-ED7D-42CD-92C9-AF4081690CE0}" destId="{2AD1DF65-CBFD-43E5-AC15-C684B4C86525}" srcOrd="0" destOrd="0" presId="urn:microsoft.com/office/officeart/2005/8/layout/chevron2"/>
    <dgm:cxn modelId="{7258C8B6-2277-4F86-8832-3A8BA103DD01}" srcId="{9C2D6A37-B1C5-4DD2-A68F-28EB954989F9}" destId="{622836B1-5B24-4DEF-A961-E562EF98A43A}" srcOrd="0" destOrd="0" parTransId="{830F1583-CC5C-4850-9DCA-DB7713BE57BC}" sibTransId="{2489A9B6-AA6E-4D8D-AAA9-7156533EB45B}"/>
    <dgm:cxn modelId="{391AFDFA-ACD2-4D3B-BA55-CC69F7E182C9}" type="presOf" srcId="{622836B1-5B24-4DEF-A961-E562EF98A43A}" destId="{AD6BC51A-CA9C-4FD4-882A-95631592B011}" srcOrd="0" destOrd="0" presId="urn:microsoft.com/office/officeart/2005/8/layout/chevron2"/>
    <dgm:cxn modelId="{99D162A8-87A7-4634-BD31-8CA87F5ACD40}" type="presParOf" srcId="{BAD6271C-AEA9-41C0-99A8-7A673C517D46}" destId="{409BE2E5-32F7-4268-ADED-DB0FF9A3CDC4}" srcOrd="0" destOrd="0" presId="urn:microsoft.com/office/officeart/2005/8/layout/chevron2"/>
    <dgm:cxn modelId="{67F41905-01F4-4878-90F1-78C8EFFEF089}" type="presParOf" srcId="{409BE2E5-32F7-4268-ADED-DB0FF9A3CDC4}" destId="{AD6BC51A-CA9C-4FD4-882A-95631592B011}" srcOrd="0" destOrd="0" presId="urn:microsoft.com/office/officeart/2005/8/layout/chevron2"/>
    <dgm:cxn modelId="{941CFF8E-F57F-4639-94CB-1662585082E5}" type="presParOf" srcId="{409BE2E5-32F7-4268-ADED-DB0FF9A3CDC4}" destId="{2AD1DF65-CBFD-43E5-AC15-C684B4C86525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9C2D6A37-B1C5-4DD2-A68F-28EB954989F9}" type="doc">
      <dgm:prSet loTypeId="urn:microsoft.com/office/officeart/2005/8/layout/chevron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622836B1-5B24-4DEF-A961-E562EF98A43A}">
      <dgm:prSet phldrT="[Text]" phldr="0"/>
      <dgm:spPr>
        <a:solidFill>
          <a:srgbClr val="B23C36"/>
        </a:solidFill>
      </dgm:spPr>
      <dgm:t>
        <a:bodyPr/>
        <a:lstStyle/>
        <a:p>
          <a:r>
            <a:rPr lang="it-IT" dirty="0"/>
            <a:t> </a:t>
          </a:r>
        </a:p>
      </dgm:t>
    </dgm:pt>
    <dgm:pt modelId="{830F1583-CC5C-4850-9DCA-DB7713BE57BC}" type="parTrans" cxnId="{7258C8B6-2277-4F86-8832-3A8BA103DD01}">
      <dgm:prSet/>
      <dgm:spPr/>
      <dgm:t>
        <a:bodyPr/>
        <a:lstStyle/>
        <a:p>
          <a:endParaRPr lang="it-IT"/>
        </a:p>
      </dgm:t>
    </dgm:pt>
    <dgm:pt modelId="{2489A9B6-AA6E-4D8D-AAA9-7156533EB45B}" type="sibTrans" cxnId="{7258C8B6-2277-4F86-8832-3A8BA103DD01}">
      <dgm:prSet/>
      <dgm:spPr/>
      <dgm:t>
        <a:bodyPr/>
        <a:lstStyle/>
        <a:p>
          <a:endParaRPr lang="it-IT"/>
        </a:p>
      </dgm:t>
    </dgm:pt>
    <dgm:pt modelId="{D2119EA3-ED7D-42CD-92C9-AF4081690CE0}">
      <dgm:prSet phldrT="[Text]" custT="1"/>
      <dgm:spPr/>
      <dgm:t>
        <a:bodyPr/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600" kern="1200" dirty="0"/>
            <a:t>Testabilità e indipendenza</a:t>
          </a:r>
          <a:endParaRPr lang="it-IT" sz="1600" kern="1200" dirty="0">
            <a:solidFill>
              <a:srgbClr val="1D1D1B">
                <a:hueOff val="0"/>
                <a:satOff val="0"/>
                <a:lumOff val="0"/>
                <a:alphaOff val="0"/>
              </a:srgbClr>
            </a:solidFill>
            <a:latin typeface="Lora" pitchFamily="2" charset="0"/>
            <a:ea typeface="+mn-ea"/>
            <a:cs typeface="+mn-cs"/>
          </a:endParaRPr>
        </a:p>
      </dgm:t>
    </dgm:pt>
    <dgm:pt modelId="{8776534D-E6E2-44AC-9315-0AF555457A73}" type="parTrans" cxnId="{6D496701-3BF0-4487-9358-A3BF8AECAEFB}">
      <dgm:prSet/>
      <dgm:spPr/>
      <dgm:t>
        <a:bodyPr/>
        <a:lstStyle/>
        <a:p>
          <a:endParaRPr lang="it-IT"/>
        </a:p>
      </dgm:t>
    </dgm:pt>
    <dgm:pt modelId="{127E0857-7F8B-4978-828B-3EF3519F0B2B}" type="sibTrans" cxnId="{6D496701-3BF0-4487-9358-A3BF8AECAEFB}">
      <dgm:prSet/>
      <dgm:spPr/>
      <dgm:t>
        <a:bodyPr/>
        <a:lstStyle/>
        <a:p>
          <a:endParaRPr lang="it-IT"/>
        </a:p>
      </dgm:t>
    </dgm:pt>
    <dgm:pt modelId="{BAD6271C-AEA9-41C0-99A8-7A673C517D46}" type="pres">
      <dgm:prSet presAssocID="{9C2D6A37-B1C5-4DD2-A68F-28EB954989F9}" presName="linearFlow" presStyleCnt="0">
        <dgm:presLayoutVars>
          <dgm:dir/>
          <dgm:animLvl val="lvl"/>
          <dgm:resizeHandles val="exact"/>
        </dgm:presLayoutVars>
      </dgm:prSet>
      <dgm:spPr/>
    </dgm:pt>
    <dgm:pt modelId="{409BE2E5-32F7-4268-ADED-DB0FF9A3CDC4}" type="pres">
      <dgm:prSet presAssocID="{622836B1-5B24-4DEF-A961-E562EF98A43A}" presName="composite" presStyleCnt="0"/>
      <dgm:spPr/>
    </dgm:pt>
    <dgm:pt modelId="{AD6BC51A-CA9C-4FD4-882A-95631592B011}" type="pres">
      <dgm:prSet presAssocID="{622836B1-5B24-4DEF-A961-E562EF98A43A}" presName="parentText" presStyleLbl="alignNode1" presStyleIdx="0" presStyleCnt="1">
        <dgm:presLayoutVars>
          <dgm:chMax val="1"/>
          <dgm:bulletEnabled val="1"/>
        </dgm:presLayoutVars>
      </dgm:prSet>
      <dgm:spPr/>
    </dgm:pt>
    <dgm:pt modelId="{2AD1DF65-CBFD-43E5-AC15-C684B4C86525}" type="pres">
      <dgm:prSet presAssocID="{622836B1-5B24-4DEF-A961-E562EF98A43A}" presName="descendantText" presStyleLbl="alignAcc1" presStyleIdx="0" presStyleCnt="1">
        <dgm:presLayoutVars>
          <dgm:bulletEnabled val="1"/>
        </dgm:presLayoutVars>
      </dgm:prSet>
      <dgm:spPr/>
    </dgm:pt>
  </dgm:ptLst>
  <dgm:cxnLst>
    <dgm:cxn modelId="{6D496701-3BF0-4487-9358-A3BF8AECAEFB}" srcId="{622836B1-5B24-4DEF-A961-E562EF98A43A}" destId="{D2119EA3-ED7D-42CD-92C9-AF4081690CE0}" srcOrd="0" destOrd="0" parTransId="{8776534D-E6E2-44AC-9315-0AF555457A73}" sibTransId="{127E0857-7F8B-4978-828B-3EF3519F0B2B}"/>
    <dgm:cxn modelId="{D70E2847-164E-4F2C-BB38-D0B9D56095AB}" type="presOf" srcId="{9C2D6A37-B1C5-4DD2-A68F-28EB954989F9}" destId="{BAD6271C-AEA9-41C0-99A8-7A673C517D46}" srcOrd="0" destOrd="0" presId="urn:microsoft.com/office/officeart/2005/8/layout/chevron2"/>
    <dgm:cxn modelId="{523EAB85-5098-4B77-9EA2-112089C1B590}" type="presOf" srcId="{D2119EA3-ED7D-42CD-92C9-AF4081690CE0}" destId="{2AD1DF65-CBFD-43E5-AC15-C684B4C86525}" srcOrd="0" destOrd="0" presId="urn:microsoft.com/office/officeart/2005/8/layout/chevron2"/>
    <dgm:cxn modelId="{7258C8B6-2277-4F86-8832-3A8BA103DD01}" srcId="{9C2D6A37-B1C5-4DD2-A68F-28EB954989F9}" destId="{622836B1-5B24-4DEF-A961-E562EF98A43A}" srcOrd="0" destOrd="0" parTransId="{830F1583-CC5C-4850-9DCA-DB7713BE57BC}" sibTransId="{2489A9B6-AA6E-4D8D-AAA9-7156533EB45B}"/>
    <dgm:cxn modelId="{391AFDFA-ACD2-4D3B-BA55-CC69F7E182C9}" type="presOf" srcId="{622836B1-5B24-4DEF-A961-E562EF98A43A}" destId="{AD6BC51A-CA9C-4FD4-882A-95631592B011}" srcOrd="0" destOrd="0" presId="urn:microsoft.com/office/officeart/2005/8/layout/chevron2"/>
    <dgm:cxn modelId="{99D162A8-87A7-4634-BD31-8CA87F5ACD40}" type="presParOf" srcId="{BAD6271C-AEA9-41C0-99A8-7A673C517D46}" destId="{409BE2E5-32F7-4268-ADED-DB0FF9A3CDC4}" srcOrd="0" destOrd="0" presId="urn:microsoft.com/office/officeart/2005/8/layout/chevron2"/>
    <dgm:cxn modelId="{67F41905-01F4-4878-90F1-78C8EFFEF089}" type="presParOf" srcId="{409BE2E5-32F7-4268-ADED-DB0FF9A3CDC4}" destId="{AD6BC51A-CA9C-4FD4-882A-95631592B011}" srcOrd="0" destOrd="0" presId="urn:microsoft.com/office/officeart/2005/8/layout/chevron2"/>
    <dgm:cxn modelId="{941CFF8E-F57F-4639-94CB-1662585082E5}" type="presParOf" srcId="{409BE2E5-32F7-4268-ADED-DB0FF9A3CDC4}" destId="{2AD1DF65-CBFD-43E5-AC15-C684B4C86525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9C2D6A37-B1C5-4DD2-A68F-28EB954989F9}" type="doc">
      <dgm:prSet loTypeId="urn:microsoft.com/office/officeart/2005/8/layout/chevron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622836B1-5B24-4DEF-A961-E562EF98A43A}">
      <dgm:prSet phldrT="[Text]" phldr="0"/>
      <dgm:spPr>
        <a:solidFill>
          <a:srgbClr val="B23C36"/>
        </a:solidFill>
      </dgm:spPr>
      <dgm:t>
        <a:bodyPr/>
        <a:lstStyle/>
        <a:p>
          <a:r>
            <a:rPr lang="it-IT" dirty="0"/>
            <a:t> </a:t>
          </a:r>
        </a:p>
      </dgm:t>
    </dgm:pt>
    <dgm:pt modelId="{830F1583-CC5C-4850-9DCA-DB7713BE57BC}" type="parTrans" cxnId="{7258C8B6-2277-4F86-8832-3A8BA103DD01}">
      <dgm:prSet/>
      <dgm:spPr/>
      <dgm:t>
        <a:bodyPr/>
        <a:lstStyle/>
        <a:p>
          <a:endParaRPr lang="it-IT"/>
        </a:p>
      </dgm:t>
    </dgm:pt>
    <dgm:pt modelId="{2489A9B6-AA6E-4D8D-AAA9-7156533EB45B}" type="sibTrans" cxnId="{7258C8B6-2277-4F86-8832-3A8BA103DD01}">
      <dgm:prSet/>
      <dgm:spPr/>
      <dgm:t>
        <a:bodyPr/>
        <a:lstStyle/>
        <a:p>
          <a:endParaRPr lang="it-IT"/>
        </a:p>
      </dgm:t>
    </dgm:pt>
    <dgm:pt modelId="{D2119EA3-ED7D-42CD-92C9-AF4081690CE0}">
      <dgm:prSet phldrT="[Text]" custT="1"/>
      <dgm:spPr/>
      <dgm:t>
        <a:bodyPr/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600" kern="1200" dirty="0"/>
            <a:t>Evita accoppiamenti pericolosi</a:t>
          </a:r>
          <a:endParaRPr lang="it-IT" sz="1600" kern="1200" dirty="0">
            <a:solidFill>
              <a:srgbClr val="1D1D1B">
                <a:hueOff val="0"/>
                <a:satOff val="0"/>
                <a:lumOff val="0"/>
                <a:alphaOff val="0"/>
              </a:srgbClr>
            </a:solidFill>
            <a:latin typeface="Lora" pitchFamily="2" charset="0"/>
            <a:ea typeface="+mn-ea"/>
            <a:cs typeface="+mn-cs"/>
          </a:endParaRPr>
        </a:p>
      </dgm:t>
    </dgm:pt>
    <dgm:pt modelId="{8776534D-E6E2-44AC-9315-0AF555457A73}" type="parTrans" cxnId="{6D496701-3BF0-4487-9358-A3BF8AECAEFB}">
      <dgm:prSet/>
      <dgm:spPr/>
      <dgm:t>
        <a:bodyPr/>
        <a:lstStyle/>
        <a:p>
          <a:endParaRPr lang="it-IT"/>
        </a:p>
      </dgm:t>
    </dgm:pt>
    <dgm:pt modelId="{127E0857-7F8B-4978-828B-3EF3519F0B2B}" type="sibTrans" cxnId="{6D496701-3BF0-4487-9358-A3BF8AECAEFB}">
      <dgm:prSet/>
      <dgm:spPr/>
      <dgm:t>
        <a:bodyPr/>
        <a:lstStyle/>
        <a:p>
          <a:endParaRPr lang="it-IT"/>
        </a:p>
      </dgm:t>
    </dgm:pt>
    <dgm:pt modelId="{BAD6271C-AEA9-41C0-99A8-7A673C517D46}" type="pres">
      <dgm:prSet presAssocID="{9C2D6A37-B1C5-4DD2-A68F-28EB954989F9}" presName="linearFlow" presStyleCnt="0">
        <dgm:presLayoutVars>
          <dgm:dir/>
          <dgm:animLvl val="lvl"/>
          <dgm:resizeHandles val="exact"/>
        </dgm:presLayoutVars>
      </dgm:prSet>
      <dgm:spPr/>
    </dgm:pt>
    <dgm:pt modelId="{409BE2E5-32F7-4268-ADED-DB0FF9A3CDC4}" type="pres">
      <dgm:prSet presAssocID="{622836B1-5B24-4DEF-A961-E562EF98A43A}" presName="composite" presStyleCnt="0"/>
      <dgm:spPr/>
    </dgm:pt>
    <dgm:pt modelId="{AD6BC51A-CA9C-4FD4-882A-95631592B011}" type="pres">
      <dgm:prSet presAssocID="{622836B1-5B24-4DEF-A961-E562EF98A43A}" presName="parentText" presStyleLbl="alignNode1" presStyleIdx="0" presStyleCnt="1">
        <dgm:presLayoutVars>
          <dgm:chMax val="1"/>
          <dgm:bulletEnabled val="1"/>
        </dgm:presLayoutVars>
      </dgm:prSet>
      <dgm:spPr/>
    </dgm:pt>
    <dgm:pt modelId="{2AD1DF65-CBFD-43E5-AC15-C684B4C86525}" type="pres">
      <dgm:prSet presAssocID="{622836B1-5B24-4DEF-A961-E562EF98A43A}" presName="descendantText" presStyleLbl="alignAcc1" presStyleIdx="0" presStyleCnt="1">
        <dgm:presLayoutVars>
          <dgm:bulletEnabled val="1"/>
        </dgm:presLayoutVars>
      </dgm:prSet>
      <dgm:spPr/>
    </dgm:pt>
  </dgm:ptLst>
  <dgm:cxnLst>
    <dgm:cxn modelId="{6D496701-3BF0-4487-9358-A3BF8AECAEFB}" srcId="{622836B1-5B24-4DEF-A961-E562EF98A43A}" destId="{D2119EA3-ED7D-42CD-92C9-AF4081690CE0}" srcOrd="0" destOrd="0" parTransId="{8776534D-E6E2-44AC-9315-0AF555457A73}" sibTransId="{127E0857-7F8B-4978-828B-3EF3519F0B2B}"/>
    <dgm:cxn modelId="{D70E2847-164E-4F2C-BB38-D0B9D56095AB}" type="presOf" srcId="{9C2D6A37-B1C5-4DD2-A68F-28EB954989F9}" destId="{BAD6271C-AEA9-41C0-99A8-7A673C517D46}" srcOrd="0" destOrd="0" presId="urn:microsoft.com/office/officeart/2005/8/layout/chevron2"/>
    <dgm:cxn modelId="{523EAB85-5098-4B77-9EA2-112089C1B590}" type="presOf" srcId="{D2119EA3-ED7D-42CD-92C9-AF4081690CE0}" destId="{2AD1DF65-CBFD-43E5-AC15-C684B4C86525}" srcOrd="0" destOrd="0" presId="urn:microsoft.com/office/officeart/2005/8/layout/chevron2"/>
    <dgm:cxn modelId="{7258C8B6-2277-4F86-8832-3A8BA103DD01}" srcId="{9C2D6A37-B1C5-4DD2-A68F-28EB954989F9}" destId="{622836B1-5B24-4DEF-A961-E562EF98A43A}" srcOrd="0" destOrd="0" parTransId="{830F1583-CC5C-4850-9DCA-DB7713BE57BC}" sibTransId="{2489A9B6-AA6E-4D8D-AAA9-7156533EB45B}"/>
    <dgm:cxn modelId="{391AFDFA-ACD2-4D3B-BA55-CC69F7E182C9}" type="presOf" srcId="{622836B1-5B24-4DEF-A961-E562EF98A43A}" destId="{AD6BC51A-CA9C-4FD4-882A-95631592B011}" srcOrd="0" destOrd="0" presId="urn:microsoft.com/office/officeart/2005/8/layout/chevron2"/>
    <dgm:cxn modelId="{99D162A8-87A7-4634-BD31-8CA87F5ACD40}" type="presParOf" srcId="{BAD6271C-AEA9-41C0-99A8-7A673C517D46}" destId="{409BE2E5-32F7-4268-ADED-DB0FF9A3CDC4}" srcOrd="0" destOrd="0" presId="urn:microsoft.com/office/officeart/2005/8/layout/chevron2"/>
    <dgm:cxn modelId="{67F41905-01F4-4878-90F1-78C8EFFEF089}" type="presParOf" srcId="{409BE2E5-32F7-4268-ADED-DB0FF9A3CDC4}" destId="{AD6BC51A-CA9C-4FD4-882A-95631592B011}" srcOrd="0" destOrd="0" presId="urn:microsoft.com/office/officeart/2005/8/layout/chevron2"/>
    <dgm:cxn modelId="{941CFF8E-F57F-4639-94CB-1662585082E5}" type="presParOf" srcId="{409BE2E5-32F7-4268-ADED-DB0FF9A3CDC4}" destId="{2AD1DF65-CBFD-43E5-AC15-C684B4C86525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1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C2D6A37-B1C5-4DD2-A68F-28EB954989F9}" type="doc">
      <dgm:prSet loTypeId="urn:microsoft.com/office/officeart/2005/8/layout/chevron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622836B1-5B24-4DEF-A961-E562EF98A43A}">
      <dgm:prSet phldrT="[Text]" phldr="0"/>
      <dgm:spPr>
        <a:solidFill>
          <a:srgbClr val="B23C36"/>
        </a:solidFill>
      </dgm:spPr>
      <dgm:t>
        <a:bodyPr/>
        <a:lstStyle/>
        <a:p>
          <a:r>
            <a:rPr lang="it-IT" dirty="0"/>
            <a:t> </a:t>
          </a:r>
        </a:p>
      </dgm:t>
    </dgm:pt>
    <dgm:pt modelId="{830F1583-CC5C-4850-9DCA-DB7713BE57BC}" type="parTrans" cxnId="{7258C8B6-2277-4F86-8832-3A8BA103DD01}">
      <dgm:prSet/>
      <dgm:spPr/>
      <dgm:t>
        <a:bodyPr/>
        <a:lstStyle/>
        <a:p>
          <a:endParaRPr lang="it-IT"/>
        </a:p>
      </dgm:t>
    </dgm:pt>
    <dgm:pt modelId="{2489A9B6-AA6E-4D8D-AAA9-7156533EB45B}" type="sibTrans" cxnId="{7258C8B6-2277-4F86-8832-3A8BA103DD01}">
      <dgm:prSet/>
      <dgm:spPr/>
      <dgm:t>
        <a:bodyPr/>
        <a:lstStyle/>
        <a:p>
          <a:endParaRPr lang="it-IT"/>
        </a:p>
      </dgm:t>
    </dgm:pt>
    <dgm:pt modelId="{D2119EA3-ED7D-42CD-92C9-AF4081690CE0}">
      <dgm:prSet phldrT="[Text]" custT="1"/>
      <dgm:spPr/>
      <dgm:t>
        <a:bodyPr/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600" kern="1200" dirty="0">
              <a:solidFill>
                <a:srgbClr val="1D1D1B">
                  <a:hueOff val="0"/>
                  <a:satOff val="0"/>
                  <a:lumOff val="0"/>
                  <a:alphaOff val="0"/>
                </a:srgbClr>
              </a:solidFill>
              <a:latin typeface="Lora" pitchFamily="2" charset="0"/>
              <a:ea typeface="+mn-ea"/>
              <a:cs typeface="+mn-cs"/>
            </a:rPr>
            <a:t>Stato e configurazioni sparse</a:t>
          </a:r>
        </a:p>
      </dgm:t>
    </dgm:pt>
    <dgm:pt modelId="{8776534D-E6E2-44AC-9315-0AF555457A73}" type="parTrans" cxnId="{6D496701-3BF0-4487-9358-A3BF8AECAEFB}">
      <dgm:prSet/>
      <dgm:spPr/>
      <dgm:t>
        <a:bodyPr/>
        <a:lstStyle/>
        <a:p>
          <a:endParaRPr lang="it-IT"/>
        </a:p>
      </dgm:t>
    </dgm:pt>
    <dgm:pt modelId="{127E0857-7F8B-4978-828B-3EF3519F0B2B}" type="sibTrans" cxnId="{6D496701-3BF0-4487-9358-A3BF8AECAEFB}">
      <dgm:prSet/>
      <dgm:spPr/>
      <dgm:t>
        <a:bodyPr/>
        <a:lstStyle/>
        <a:p>
          <a:endParaRPr lang="it-IT"/>
        </a:p>
      </dgm:t>
    </dgm:pt>
    <dgm:pt modelId="{BAD6271C-AEA9-41C0-99A8-7A673C517D46}" type="pres">
      <dgm:prSet presAssocID="{9C2D6A37-B1C5-4DD2-A68F-28EB954989F9}" presName="linearFlow" presStyleCnt="0">
        <dgm:presLayoutVars>
          <dgm:dir/>
          <dgm:animLvl val="lvl"/>
          <dgm:resizeHandles val="exact"/>
        </dgm:presLayoutVars>
      </dgm:prSet>
      <dgm:spPr/>
    </dgm:pt>
    <dgm:pt modelId="{409BE2E5-32F7-4268-ADED-DB0FF9A3CDC4}" type="pres">
      <dgm:prSet presAssocID="{622836B1-5B24-4DEF-A961-E562EF98A43A}" presName="composite" presStyleCnt="0"/>
      <dgm:spPr/>
    </dgm:pt>
    <dgm:pt modelId="{AD6BC51A-CA9C-4FD4-882A-95631592B011}" type="pres">
      <dgm:prSet presAssocID="{622836B1-5B24-4DEF-A961-E562EF98A43A}" presName="parentText" presStyleLbl="alignNode1" presStyleIdx="0" presStyleCnt="1">
        <dgm:presLayoutVars>
          <dgm:chMax val="1"/>
          <dgm:bulletEnabled val="1"/>
        </dgm:presLayoutVars>
      </dgm:prSet>
      <dgm:spPr/>
    </dgm:pt>
    <dgm:pt modelId="{2AD1DF65-CBFD-43E5-AC15-C684B4C86525}" type="pres">
      <dgm:prSet presAssocID="{622836B1-5B24-4DEF-A961-E562EF98A43A}" presName="descendantText" presStyleLbl="alignAcc1" presStyleIdx="0" presStyleCnt="1">
        <dgm:presLayoutVars>
          <dgm:bulletEnabled val="1"/>
        </dgm:presLayoutVars>
      </dgm:prSet>
      <dgm:spPr/>
    </dgm:pt>
  </dgm:ptLst>
  <dgm:cxnLst>
    <dgm:cxn modelId="{6D496701-3BF0-4487-9358-A3BF8AECAEFB}" srcId="{622836B1-5B24-4DEF-A961-E562EF98A43A}" destId="{D2119EA3-ED7D-42CD-92C9-AF4081690CE0}" srcOrd="0" destOrd="0" parTransId="{8776534D-E6E2-44AC-9315-0AF555457A73}" sibTransId="{127E0857-7F8B-4978-828B-3EF3519F0B2B}"/>
    <dgm:cxn modelId="{D70E2847-164E-4F2C-BB38-D0B9D56095AB}" type="presOf" srcId="{9C2D6A37-B1C5-4DD2-A68F-28EB954989F9}" destId="{BAD6271C-AEA9-41C0-99A8-7A673C517D46}" srcOrd="0" destOrd="0" presId="urn:microsoft.com/office/officeart/2005/8/layout/chevron2"/>
    <dgm:cxn modelId="{523EAB85-5098-4B77-9EA2-112089C1B590}" type="presOf" srcId="{D2119EA3-ED7D-42CD-92C9-AF4081690CE0}" destId="{2AD1DF65-CBFD-43E5-AC15-C684B4C86525}" srcOrd="0" destOrd="0" presId="urn:microsoft.com/office/officeart/2005/8/layout/chevron2"/>
    <dgm:cxn modelId="{7258C8B6-2277-4F86-8832-3A8BA103DD01}" srcId="{9C2D6A37-B1C5-4DD2-A68F-28EB954989F9}" destId="{622836B1-5B24-4DEF-A961-E562EF98A43A}" srcOrd="0" destOrd="0" parTransId="{830F1583-CC5C-4850-9DCA-DB7713BE57BC}" sibTransId="{2489A9B6-AA6E-4D8D-AAA9-7156533EB45B}"/>
    <dgm:cxn modelId="{391AFDFA-ACD2-4D3B-BA55-CC69F7E182C9}" type="presOf" srcId="{622836B1-5B24-4DEF-A961-E562EF98A43A}" destId="{AD6BC51A-CA9C-4FD4-882A-95631592B011}" srcOrd="0" destOrd="0" presId="urn:microsoft.com/office/officeart/2005/8/layout/chevron2"/>
    <dgm:cxn modelId="{99D162A8-87A7-4634-BD31-8CA87F5ACD40}" type="presParOf" srcId="{BAD6271C-AEA9-41C0-99A8-7A673C517D46}" destId="{409BE2E5-32F7-4268-ADED-DB0FF9A3CDC4}" srcOrd="0" destOrd="0" presId="urn:microsoft.com/office/officeart/2005/8/layout/chevron2"/>
    <dgm:cxn modelId="{67F41905-01F4-4878-90F1-78C8EFFEF089}" type="presParOf" srcId="{409BE2E5-32F7-4268-ADED-DB0FF9A3CDC4}" destId="{AD6BC51A-CA9C-4FD4-882A-95631592B011}" srcOrd="0" destOrd="0" presId="urn:microsoft.com/office/officeart/2005/8/layout/chevron2"/>
    <dgm:cxn modelId="{941CFF8E-F57F-4639-94CB-1662585082E5}" type="presParOf" srcId="{409BE2E5-32F7-4268-ADED-DB0FF9A3CDC4}" destId="{2AD1DF65-CBFD-43E5-AC15-C684B4C86525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9C2D6A37-B1C5-4DD2-A68F-28EB954989F9}" type="doc">
      <dgm:prSet loTypeId="urn:microsoft.com/office/officeart/2005/8/layout/chevron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622836B1-5B24-4DEF-A961-E562EF98A43A}">
      <dgm:prSet phldrT="[Text]" phldr="0"/>
      <dgm:spPr>
        <a:solidFill>
          <a:srgbClr val="B23C36"/>
        </a:solidFill>
      </dgm:spPr>
      <dgm:t>
        <a:bodyPr/>
        <a:lstStyle/>
        <a:p>
          <a:r>
            <a:rPr lang="it-IT" dirty="0"/>
            <a:t> </a:t>
          </a:r>
        </a:p>
      </dgm:t>
    </dgm:pt>
    <dgm:pt modelId="{830F1583-CC5C-4850-9DCA-DB7713BE57BC}" type="parTrans" cxnId="{7258C8B6-2277-4F86-8832-3A8BA103DD01}">
      <dgm:prSet/>
      <dgm:spPr/>
      <dgm:t>
        <a:bodyPr/>
        <a:lstStyle/>
        <a:p>
          <a:endParaRPr lang="it-IT"/>
        </a:p>
      </dgm:t>
    </dgm:pt>
    <dgm:pt modelId="{2489A9B6-AA6E-4D8D-AAA9-7156533EB45B}" type="sibTrans" cxnId="{7258C8B6-2277-4F86-8832-3A8BA103DD01}">
      <dgm:prSet/>
      <dgm:spPr/>
      <dgm:t>
        <a:bodyPr/>
        <a:lstStyle/>
        <a:p>
          <a:endParaRPr lang="it-IT"/>
        </a:p>
      </dgm:t>
    </dgm:pt>
    <dgm:pt modelId="{D2119EA3-ED7D-42CD-92C9-AF4081690CE0}">
      <dgm:prSet phldrT="[Text]" custT="1"/>
      <dgm:spPr/>
      <dgm:t>
        <a:bodyPr/>
        <a:lstStyle/>
        <a:p>
          <a:r>
            <a:rPr lang="it-IT" sz="1400" dirty="0" err="1"/>
            <a:t>Dependency</a:t>
          </a:r>
          <a:r>
            <a:rPr lang="it-IT" sz="1400" dirty="0"/>
            <a:t> Injection</a:t>
          </a:r>
          <a:endParaRPr lang="it-IT" sz="1400" dirty="0">
            <a:latin typeface="Lora" pitchFamily="2" charset="0"/>
          </a:endParaRPr>
        </a:p>
      </dgm:t>
    </dgm:pt>
    <dgm:pt modelId="{8776534D-E6E2-44AC-9315-0AF555457A73}" type="parTrans" cxnId="{6D496701-3BF0-4487-9358-A3BF8AECAEFB}">
      <dgm:prSet/>
      <dgm:spPr/>
      <dgm:t>
        <a:bodyPr/>
        <a:lstStyle/>
        <a:p>
          <a:endParaRPr lang="it-IT"/>
        </a:p>
      </dgm:t>
    </dgm:pt>
    <dgm:pt modelId="{127E0857-7F8B-4978-828B-3EF3519F0B2B}" type="sibTrans" cxnId="{6D496701-3BF0-4487-9358-A3BF8AECAEFB}">
      <dgm:prSet/>
      <dgm:spPr/>
      <dgm:t>
        <a:bodyPr/>
        <a:lstStyle/>
        <a:p>
          <a:endParaRPr lang="it-IT"/>
        </a:p>
      </dgm:t>
    </dgm:pt>
    <dgm:pt modelId="{BAD6271C-AEA9-41C0-99A8-7A673C517D46}" type="pres">
      <dgm:prSet presAssocID="{9C2D6A37-B1C5-4DD2-A68F-28EB954989F9}" presName="linearFlow" presStyleCnt="0">
        <dgm:presLayoutVars>
          <dgm:dir/>
          <dgm:animLvl val="lvl"/>
          <dgm:resizeHandles val="exact"/>
        </dgm:presLayoutVars>
      </dgm:prSet>
      <dgm:spPr/>
    </dgm:pt>
    <dgm:pt modelId="{409BE2E5-32F7-4268-ADED-DB0FF9A3CDC4}" type="pres">
      <dgm:prSet presAssocID="{622836B1-5B24-4DEF-A961-E562EF98A43A}" presName="composite" presStyleCnt="0"/>
      <dgm:spPr/>
    </dgm:pt>
    <dgm:pt modelId="{AD6BC51A-CA9C-4FD4-882A-95631592B011}" type="pres">
      <dgm:prSet presAssocID="{622836B1-5B24-4DEF-A961-E562EF98A43A}" presName="parentText" presStyleLbl="alignNode1" presStyleIdx="0" presStyleCnt="1">
        <dgm:presLayoutVars>
          <dgm:chMax val="1"/>
          <dgm:bulletEnabled val="1"/>
        </dgm:presLayoutVars>
      </dgm:prSet>
      <dgm:spPr/>
    </dgm:pt>
    <dgm:pt modelId="{2AD1DF65-CBFD-43E5-AC15-C684B4C86525}" type="pres">
      <dgm:prSet presAssocID="{622836B1-5B24-4DEF-A961-E562EF98A43A}" presName="descendantText" presStyleLbl="alignAcc1" presStyleIdx="0" presStyleCnt="1">
        <dgm:presLayoutVars>
          <dgm:bulletEnabled val="1"/>
        </dgm:presLayoutVars>
      </dgm:prSet>
      <dgm:spPr/>
    </dgm:pt>
  </dgm:ptLst>
  <dgm:cxnLst>
    <dgm:cxn modelId="{6D496701-3BF0-4487-9358-A3BF8AECAEFB}" srcId="{622836B1-5B24-4DEF-A961-E562EF98A43A}" destId="{D2119EA3-ED7D-42CD-92C9-AF4081690CE0}" srcOrd="0" destOrd="0" parTransId="{8776534D-E6E2-44AC-9315-0AF555457A73}" sibTransId="{127E0857-7F8B-4978-828B-3EF3519F0B2B}"/>
    <dgm:cxn modelId="{D70E2847-164E-4F2C-BB38-D0B9D56095AB}" type="presOf" srcId="{9C2D6A37-B1C5-4DD2-A68F-28EB954989F9}" destId="{BAD6271C-AEA9-41C0-99A8-7A673C517D46}" srcOrd="0" destOrd="0" presId="urn:microsoft.com/office/officeart/2005/8/layout/chevron2"/>
    <dgm:cxn modelId="{523EAB85-5098-4B77-9EA2-112089C1B590}" type="presOf" srcId="{D2119EA3-ED7D-42CD-92C9-AF4081690CE0}" destId="{2AD1DF65-CBFD-43E5-AC15-C684B4C86525}" srcOrd="0" destOrd="0" presId="urn:microsoft.com/office/officeart/2005/8/layout/chevron2"/>
    <dgm:cxn modelId="{7258C8B6-2277-4F86-8832-3A8BA103DD01}" srcId="{9C2D6A37-B1C5-4DD2-A68F-28EB954989F9}" destId="{622836B1-5B24-4DEF-A961-E562EF98A43A}" srcOrd="0" destOrd="0" parTransId="{830F1583-CC5C-4850-9DCA-DB7713BE57BC}" sibTransId="{2489A9B6-AA6E-4D8D-AAA9-7156533EB45B}"/>
    <dgm:cxn modelId="{391AFDFA-ACD2-4D3B-BA55-CC69F7E182C9}" type="presOf" srcId="{622836B1-5B24-4DEF-A961-E562EF98A43A}" destId="{AD6BC51A-CA9C-4FD4-882A-95631592B011}" srcOrd="0" destOrd="0" presId="urn:microsoft.com/office/officeart/2005/8/layout/chevron2"/>
    <dgm:cxn modelId="{99D162A8-87A7-4634-BD31-8CA87F5ACD40}" type="presParOf" srcId="{BAD6271C-AEA9-41C0-99A8-7A673C517D46}" destId="{409BE2E5-32F7-4268-ADED-DB0FF9A3CDC4}" srcOrd="0" destOrd="0" presId="urn:microsoft.com/office/officeart/2005/8/layout/chevron2"/>
    <dgm:cxn modelId="{67F41905-01F4-4878-90F1-78C8EFFEF089}" type="presParOf" srcId="{409BE2E5-32F7-4268-ADED-DB0FF9A3CDC4}" destId="{AD6BC51A-CA9C-4FD4-882A-95631592B011}" srcOrd="0" destOrd="0" presId="urn:microsoft.com/office/officeart/2005/8/layout/chevron2"/>
    <dgm:cxn modelId="{941CFF8E-F57F-4639-94CB-1662585082E5}" type="presParOf" srcId="{409BE2E5-32F7-4268-ADED-DB0FF9A3CDC4}" destId="{2AD1DF65-CBFD-43E5-AC15-C684B4C86525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9C2D6A37-B1C5-4DD2-A68F-28EB954989F9}" type="doc">
      <dgm:prSet loTypeId="urn:microsoft.com/office/officeart/2005/8/layout/chevron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622836B1-5B24-4DEF-A961-E562EF98A43A}">
      <dgm:prSet phldrT="[Text]" phldr="0"/>
      <dgm:spPr>
        <a:solidFill>
          <a:srgbClr val="B23C36"/>
        </a:solidFill>
      </dgm:spPr>
      <dgm:t>
        <a:bodyPr/>
        <a:lstStyle/>
        <a:p>
          <a:r>
            <a:rPr lang="it-IT" dirty="0"/>
            <a:t> </a:t>
          </a:r>
        </a:p>
      </dgm:t>
    </dgm:pt>
    <dgm:pt modelId="{830F1583-CC5C-4850-9DCA-DB7713BE57BC}" type="parTrans" cxnId="{7258C8B6-2277-4F86-8832-3A8BA103DD01}">
      <dgm:prSet/>
      <dgm:spPr/>
      <dgm:t>
        <a:bodyPr/>
        <a:lstStyle/>
        <a:p>
          <a:endParaRPr lang="it-IT"/>
        </a:p>
      </dgm:t>
    </dgm:pt>
    <dgm:pt modelId="{2489A9B6-AA6E-4D8D-AAA9-7156533EB45B}" type="sibTrans" cxnId="{7258C8B6-2277-4F86-8832-3A8BA103DD01}">
      <dgm:prSet/>
      <dgm:spPr/>
      <dgm:t>
        <a:bodyPr/>
        <a:lstStyle/>
        <a:p>
          <a:endParaRPr lang="it-IT"/>
        </a:p>
      </dgm:t>
    </dgm:pt>
    <dgm:pt modelId="{D2119EA3-ED7D-42CD-92C9-AF4081690CE0}">
      <dgm:prSet phldrT="[Text]" custT="1"/>
      <dgm:spPr/>
      <dgm:t>
        <a:bodyPr/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400" kern="1200" dirty="0"/>
            <a:t>Mediator Pattern</a:t>
          </a:r>
          <a:endParaRPr lang="it-IT" sz="1400" kern="1200" dirty="0">
            <a:solidFill>
              <a:srgbClr val="1D1D1B">
                <a:hueOff val="0"/>
                <a:satOff val="0"/>
                <a:lumOff val="0"/>
                <a:alphaOff val="0"/>
              </a:srgbClr>
            </a:solidFill>
            <a:latin typeface="Lora" pitchFamily="2" charset="0"/>
            <a:ea typeface="+mn-ea"/>
            <a:cs typeface="+mn-cs"/>
          </a:endParaRPr>
        </a:p>
      </dgm:t>
    </dgm:pt>
    <dgm:pt modelId="{8776534D-E6E2-44AC-9315-0AF555457A73}" type="parTrans" cxnId="{6D496701-3BF0-4487-9358-A3BF8AECAEFB}">
      <dgm:prSet/>
      <dgm:spPr/>
      <dgm:t>
        <a:bodyPr/>
        <a:lstStyle/>
        <a:p>
          <a:endParaRPr lang="it-IT"/>
        </a:p>
      </dgm:t>
    </dgm:pt>
    <dgm:pt modelId="{127E0857-7F8B-4978-828B-3EF3519F0B2B}" type="sibTrans" cxnId="{6D496701-3BF0-4487-9358-A3BF8AECAEFB}">
      <dgm:prSet/>
      <dgm:spPr/>
      <dgm:t>
        <a:bodyPr/>
        <a:lstStyle/>
        <a:p>
          <a:endParaRPr lang="it-IT"/>
        </a:p>
      </dgm:t>
    </dgm:pt>
    <dgm:pt modelId="{BAD6271C-AEA9-41C0-99A8-7A673C517D46}" type="pres">
      <dgm:prSet presAssocID="{9C2D6A37-B1C5-4DD2-A68F-28EB954989F9}" presName="linearFlow" presStyleCnt="0">
        <dgm:presLayoutVars>
          <dgm:dir/>
          <dgm:animLvl val="lvl"/>
          <dgm:resizeHandles val="exact"/>
        </dgm:presLayoutVars>
      </dgm:prSet>
      <dgm:spPr/>
    </dgm:pt>
    <dgm:pt modelId="{409BE2E5-32F7-4268-ADED-DB0FF9A3CDC4}" type="pres">
      <dgm:prSet presAssocID="{622836B1-5B24-4DEF-A961-E562EF98A43A}" presName="composite" presStyleCnt="0"/>
      <dgm:spPr/>
    </dgm:pt>
    <dgm:pt modelId="{AD6BC51A-CA9C-4FD4-882A-95631592B011}" type="pres">
      <dgm:prSet presAssocID="{622836B1-5B24-4DEF-A961-E562EF98A43A}" presName="parentText" presStyleLbl="alignNode1" presStyleIdx="0" presStyleCnt="1">
        <dgm:presLayoutVars>
          <dgm:chMax val="1"/>
          <dgm:bulletEnabled val="1"/>
        </dgm:presLayoutVars>
      </dgm:prSet>
      <dgm:spPr/>
    </dgm:pt>
    <dgm:pt modelId="{2AD1DF65-CBFD-43E5-AC15-C684B4C86525}" type="pres">
      <dgm:prSet presAssocID="{622836B1-5B24-4DEF-A961-E562EF98A43A}" presName="descendantText" presStyleLbl="alignAcc1" presStyleIdx="0" presStyleCnt="1">
        <dgm:presLayoutVars>
          <dgm:bulletEnabled val="1"/>
        </dgm:presLayoutVars>
      </dgm:prSet>
      <dgm:spPr/>
    </dgm:pt>
  </dgm:ptLst>
  <dgm:cxnLst>
    <dgm:cxn modelId="{6D496701-3BF0-4487-9358-A3BF8AECAEFB}" srcId="{622836B1-5B24-4DEF-A961-E562EF98A43A}" destId="{D2119EA3-ED7D-42CD-92C9-AF4081690CE0}" srcOrd="0" destOrd="0" parTransId="{8776534D-E6E2-44AC-9315-0AF555457A73}" sibTransId="{127E0857-7F8B-4978-828B-3EF3519F0B2B}"/>
    <dgm:cxn modelId="{D70E2847-164E-4F2C-BB38-D0B9D56095AB}" type="presOf" srcId="{9C2D6A37-B1C5-4DD2-A68F-28EB954989F9}" destId="{BAD6271C-AEA9-41C0-99A8-7A673C517D46}" srcOrd="0" destOrd="0" presId="urn:microsoft.com/office/officeart/2005/8/layout/chevron2"/>
    <dgm:cxn modelId="{523EAB85-5098-4B77-9EA2-112089C1B590}" type="presOf" srcId="{D2119EA3-ED7D-42CD-92C9-AF4081690CE0}" destId="{2AD1DF65-CBFD-43E5-AC15-C684B4C86525}" srcOrd="0" destOrd="0" presId="urn:microsoft.com/office/officeart/2005/8/layout/chevron2"/>
    <dgm:cxn modelId="{7258C8B6-2277-4F86-8832-3A8BA103DD01}" srcId="{9C2D6A37-B1C5-4DD2-A68F-28EB954989F9}" destId="{622836B1-5B24-4DEF-A961-E562EF98A43A}" srcOrd="0" destOrd="0" parTransId="{830F1583-CC5C-4850-9DCA-DB7713BE57BC}" sibTransId="{2489A9B6-AA6E-4D8D-AAA9-7156533EB45B}"/>
    <dgm:cxn modelId="{391AFDFA-ACD2-4D3B-BA55-CC69F7E182C9}" type="presOf" srcId="{622836B1-5B24-4DEF-A961-E562EF98A43A}" destId="{AD6BC51A-CA9C-4FD4-882A-95631592B011}" srcOrd="0" destOrd="0" presId="urn:microsoft.com/office/officeart/2005/8/layout/chevron2"/>
    <dgm:cxn modelId="{99D162A8-87A7-4634-BD31-8CA87F5ACD40}" type="presParOf" srcId="{BAD6271C-AEA9-41C0-99A8-7A673C517D46}" destId="{409BE2E5-32F7-4268-ADED-DB0FF9A3CDC4}" srcOrd="0" destOrd="0" presId="urn:microsoft.com/office/officeart/2005/8/layout/chevron2"/>
    <dgm:cxn modelId="{67F41905-01F4-4878-90F1-78C8EFFEF089}" type="presParOf" srcId="{409BE2E5-32F7-4268-ADED-DB0FF9A3CDC4}" destId="{AD6BC51A-CA9C-4FD4-882A-95631592B011}" srcOrd="0" destOrd="0" presId="urn:microsoft.com/office/officeart/2005/8/layout/chevron2"/>
    <dgm:cxn modelId="{941CFF8E-F57F-4639-94CB-1662585082E5}" type="presParOf" srcId="{409BE2E5-32F7-4268-ADED-DB0FF9A3CDC4}" destId="{2AD1DF65-CBFD-43E5-AC15-C684B4C86525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9C2D6A37-B1C5-4DD2-A68F-28EB954989F9}" type="doc">
      <dgm:prSet loTypeId="urn:microsoft.com/office/officeart/2005/8/layout/chevron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622836B1-5B24-4DEF-A961-E562EF98A43A}">
      <dgm:prSet phldrT="[Text]" phldr="0"/>
      <dgm:spPr>
        <a:solidFill>
          <a:srgbClr val="B23C36"/>
        </a:solidFill>
      </dgm:spPr>
      <dgm:t>
        <a:bodyPr/>
        <a:lstStyle/>
        <a:p>
          <a:r>
            <a:rPr lang="it-IT" dirty="0"/>
            <a:t> </a:t>
          </a:r>
        </a:p>
      </dgm:t>
    </dgm:pt>
    <dgm:pt modelId="{830F1583-CC5C-4850-9DCA-DB7713BE57BC}" type="parTrans" cxnId="{7258C8B6-2277-4F86-8832-3A8BA103DD01}">
      <dgm:prSet/>
      <dgm:spPr/>
      <dgm:t>
        <a:bodyPr/>
        <a:lstStyle/>
        <a:p>
          <a:endParaRPr lang="it-IT"/>
        </a:p>
      </dgm:t>
    </dgm:pt>
    <dgm:pt modelId="{2489A9B6-AA6E-4D8D-AAA9-7156533EB45B}" type="sibTrans" cxnId="{7258C8B6-2277-4F86-8832-3A8BA103DD01}">
      <dgm:prSet/>
      <dgm:spPr/>
      <dgm:t>
        <a:bodyPr/>
        <a:lstStyle/>
        <a:p>
          <a:endParaRPr lang="it-IT"/>
        </a:p>
      </dgm:t>
    </dgm:pt>
    <dgm:pt modelId="{D2119EA3-ED7D-42CD-92C9-AF4081690CE0}">
      <dgm:prSet phldrT="[Text]" custT="1"/>
      <dgm:spPr/>
      <dgm:t>
        <a:bodyPr/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400" kern="1200" dirty="0"/>
            <a:t>CQRS</a:t>
          </a:r>
          <a:endParaRPr lang="it-IT" sz="1400" kern="1200" dirty="0">
            <a:solidFill>
              <a:srgbClr val="1D1D1B">
                <a:hueOff val="0"/>
                <a:satOff val="0"/>
                <a:lumOff val="0"/>
                <a:alphaOff val="0"/>
              </a:srgbClr>
            </a:solidFill>
            <a:latin typeface="Lora" pitchFamily="2" charset="0"/>
            <a:ea typeface="+mn-ea"/>
            <a:cs typeface="+mn-cs"/>
          </a:endParaRPr>
        </a:p>
      </dgm:t>
    </dgm:pt>
    <dgm:pt modelId="{8776534D-E6E2-44AC-9315-0AF555457A73}" type="parTrans" cxnId="{6D496701-3BF0-4487-9358-A3BF8AECAEFB}">
      <dgm:prSet/>
      <dgm:spPr/>
      <dgm:t>
        <a:bodyPr/>
        <a:lstStyle/>
        <a:p>
          <a:endParaRPr lang="it-IT"/>
        </a:p>
      </dgm:t>
    </dgm:pt>
    <dgm:pt modelId="{127E0857-7F8B-4978-828B-3EF3519F0B2B}" type="sibTrans" cxnId="{6D496701-3BF0-4487-9358-A3BF8AECAEFB}">
      <dgm:prSet/>
      <dgm:spPr/>
      <dgm:t>
        <a:bodyPr/>
        <a:lstStyle/>
        <a:p>
          <a:endParaRPr lang="it-IT"/>
        </a:p>
      </dgm:t>
    </dgm:pt>
    <dgm:pt modelId="{BAD6271C-AEA9-41C0-99A8-7A673C517D46}" type="pres">
      <dgm:prSet presAssocID="{9C2D6A37-B1C5-4DD2-A68F-28EB954989F9}" presName="linearFlow" presStyleCnt="0">
        <dgm:presLayoutVars>
          <dgm:dir/>
          <dgm:animLvl val="lvl"/>
          <dgm:resizeHandles val="exact"/>
        </dgm:presLayoutVars>
      </dgm:prSet>
      <dgm:spPr/>
    </dgm:pt>
    <dgm:pt modelId="{409BE2E5-32F7-4268-ADED-DB0FF9A3CDC4}" type="pres">
      <dgm:prSet presAssocID="{622836B1-5B24-4DEF-A961-E562EF98A43A}" presName="composite" presStyleCnt="0"/>
      <dgm:spPr/>
    </dgm:pt>
    <dgm:pt modelId="{AD6BC51A-CA9C-4FD4-882A-95631592B011}" type="pres">
      <dgm:prSet presAssocID="{622836B1-5B24-4DEF-A961-E562EF98A43A}" presName="parentText" presStyleLbl="alignNode1" presStyleIdx="0" presStyleCnt="1">
        <dgm:presLayoutVars>
          <dgm:chMax val="1"/>
          <dgm:bulletEnabled val="1"/>
        </dgm:presLayoutVars>
      </dgm:prSet>
      <dgm:spPr/>
    </dgm:pt>
    <dgm:pt modelId="{2AD1DF65-CBFD-43E5-AC15-C684B4C86525}" type="pres">
      <dgm:prSet presAssocID="{622836B1-5B24-4DEF-A961-E562EF98A43A}" presName="descendantText" presStyleLbl="alignAcc1" presStyleIdx="0" presStyleCnt="1">
        <dgm:presLayoutVars>
          <dgm:bulletEnabled val="1"/>
        </dgm:presLayoutVars>
      </dgm:prSet>
      <dgm:spPr/>
    </dgm:pt>
  </dgm:ptLst>
  <dgm:cxnLst>
    <dgm:cxn modelId="{6D496701-3BF0-4487-9358-A3BF8AECAEFB}" srcId="{622836B1-5B24-4DEF-A961-E562EF98A43A}" destId="{D2119EA3-ED7D-42CD-92C9-AF4081690CE0}" srcOrd="0" destOrd="0" parTransId="{8776534D-E6E2-44AC-9315-0AF555457A73}" sibTransId="{127E0857-7F8B-4978-828B-3EF3519F0B2B}"/>
    <dgm:cxn modelId="{D70E2847-164E-4F2C-BB38-D0B9D56095AB}" type="presOf" srcId="{9C2D6A37-B1C5-4DD2-A68F-28EB954989F9}" destId="{BAD6271C-AEA9-41C0-99A8-7A673C517D46}" srcOrd="0" destOrd="0" presId="urn:microsoft.com/office/officeart/2005/8/layout/chevron2"/>
    <dgm:cxn modelId="{523EAB85-5098-4B77-9EA2-112089C1B590}" type="presOf" srcId="{D2119EA3-ED7D-42CD-92C9-AF4081690CE0}" destId="{2AD1DF65-CBFD-43E5-AC15-C684B4C86525}" srcOrd="0" destOrd="0" presId="urn:microsoft.com/office/officeart/2005/8/layout/chevron2"/>
    <dgm:cxn modelId="{7258C8B6-2277-4F86-8832-3A8BA103DD01}" srcId="{9C2D6A37-B1C5-4DD2-A68F-28EB954989F9}" destId="{622836B1-5B24-4DEF-A961-E562EF98A43A}" srcOrd="0" destOrd="0" parTransId="{830F1583-CC5C-4850-9DCA-DB7713BE57BC}" sibTransId="{2489A9B6-AA6E-4D8D-AAA9-7156533EB45B}"/>
    <dgm:cxn modelId="{391AFDFA-ACD2-4D3B-BA55-CC69F7E182C9}" type="presOf" srcId="{622836B1-5B24-4DEF-A961-E562EF98A43A}" destId="{AD6BC51A-CA9C-4FD4-882A-95631592B011}" srcOrd="0" destOrd="0" presId="urn:microsoft.com/office/officeart/2005/8/layout/chevron2"/>
    <dgm:cxn modelId="{99D162A8-87A7-4634-BD31-8CA87F5ACD40}" type="presParOf" srcId="{BAD6271C-AEA9-41C0-99A8-7A673C517D46}" destId="{409BE2E5-32F7-4268-ADED-DB0FF9A3CDC4}" srcOrd="0" destOrd="0" presId="urn:microsoft.com/office/officeart/2005/8/layout/chevron2"/>
    <dgm:cxn modelId="{67F41905-01F4-4878-90F1-78C8EFFEF089}" type="presParOf" srcId="{409BE2E5-32F7-4268-ADED-DB0FF9A3CDC4}" destId="{AD6BC51A-CA9C-4FD4-882A-95631592B011}" srcOrd="0" destOrd="0" presId="urn:microsoft.com/office/officeart/2005/8/layout/chevron2"/>
    <dgm:cxn modelId="{941CFF8E-F57F-4639-94CB-1662585082E5}" type="presParOf" srcId="{409BE2E5-32F7-4268-ADED-DB0FF9A3CDC4}" destId="{2AD1DF65-CBFD-43E5-AC15-C684B4C86525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19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C2D6A37-B1C5-4DD2-A68F-28EB954989F9}" type="doc">
      <dgm:prSet loTypeId="urn:microsoft.com/office/officeart/2005/8/layout/chevron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622836B1-5B24-4DEF-A961-E562EF98A43A}">
      <dgm:prSet phldrT="[Text]" phldr="0"/>
      <dgm:spPr>
        <a:solidFill>
          <a:srgbClr val="B23C36"/>
        </a:solidFill>
      </dgm:spPr>
      <dgm:t>
        <a:bodyPr/>
        <a:lstStyle/>
        <a:p>
          <a:r>
            <a:rPr lang="it-IT" dirty="0"/>
            <a:t> </a:t>
          </a:r>
        </a:p>
      </dgm:t>
    </dgm:pt>
    <dgm:pt modelId="{830F1583-CC5C-4850-9DCA-DB7713BE57BC}" type="parTrans" cxnId="{7258C8B6-2277-4F86-8832-3A8BA103DD01}">
      <dgm:prSet/>
      <dgm:spPr/>
      <dgm:t>
        <a:bodyPr/>
        <a:lstStyle/>
        <a:p>
          <a:endParaRPr lang="it-IT"/>
        </a:p>
      </dgm:t>
    </dgm:pt>
    <dgm:pt modelId="{2489A9B6-AA6E-4D8D-AAA9-7156533EB45B}" type="sibTrans" cxnId="{7258C8B6-2277-4F86-8832-3A8BA103DD01}">
      <dgm:prSet/>
      <dgm:spPr/>
      <dgm:t>
        <a:bodyPr/>
        <a:lstStyle/>
        <a:p>
          <a:endParaRPr lang="it-IT"/>
        </a:p>
      </dgm:t>
    </dgm:pt>
    <dgm:pt modelId="{D2119EA3-ED7D-42CD-92C9-AF4081690CE0}">
      <dgm:prSet phldrT="[Text]" custT="1"/>
      <dgm:spPr/>
      <dgm:t>
        <a:bodyPr/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600" kern="1200" dirty="0">
              <a:solidFill>
                <a:srgbClr val="1D1D1B">
                  <a:hueOff val="0"/>
                  <a:satOff val="0"/>
                  <a:lumOff val="0"/>
                  <a:alphaOff val="0"/>
                </a:srgbClr>
              </a:solidFill>
              <a:latin typeface="Lora" pitchFamily="2" charset="0"/>
              <a:ea typeface="+mn-ea"/>
              <a:cs typeface="+mn-cs"/>
            </a:rPr>
            <a:t>Logiche di business mescolate</a:t>
          </a:r>
        </a:p>
      </dgm:t>
    </dgm:pt>
    <dgm:pt modelId="{8776534D-E6E2-44AC-9315-0AF555457A73}" type="parTrans" cxnId="{6D496701-3BF0-4487-9358-A3BF8AECAEFB}">
      <dgm:prSet/>
      <dgm:spPr/>
      <dgm:t>
        <a:bodyPr/>
        <a:lstStyle/>
        <a:p>
          <a:endParaRPr lang="it-IT"/>
        </a:p>
      </dgm:t>
    </dgm:pt>
    <dgm:pt modelId="{127E0857-7F8B-4978-828B-3EF3519F0B2B}" type="sibTrans" cxnId="{6D496701-3BF0-4487-9358-A3BF8AECAEFB}">
      <dgm:prSet/>
      <dgm:spPr/>
      <dgm:t>
        <a:bodyPr/>
        <a:lstStyle/>
        <a:p>
          <a:endParaRPr lang="it-IT"/>
        </a:p>
      </dgm:t>
    </dgm:pt>
    <dgm:pt modelId="{BAD6271C-AEA9-41C0-99A8-7A673C517D46}" type="pres">
      <dgm:prSet presAssocID="{9C2D6A37-B1C5-4DD2-A68F-28EB954989F9}" presName="linearFlow" presStyleCnt="0">
        <dgm:presLayoutVars>
          <dgm:dir/>
          <dgm:animLvl val="lvl"/>
          <dgm:resizeHandles val="exact"/>
        </dgm:presLayoutVars>
      </dgm:prSet>
      <dgm:spPr/>
    </dgm:pt>
    <dgm:pt modelId="{409BE2E5-32F7-4268-ADED-DB0FF9A3CDC4}" type="pres">
      <dgm:prSet presAssocID="{622836B1-5B24-4DEF-A961-E562EF98A43A}" presName="composite" presStyleCnt="0"/>
      <dgm:spPr/>
    </dgm:pt>
    <dgm:pt modelId="{AD6BC51A-CA9C-4FD4-882A-95631592B011}" type="pres">
      <dgm:prSet presAssocID="{622836B1-5B24-4DEF-A961-E562EF98A43A}" presName="parentText" presStyleLbl="alignNode1" presStyleIdx="0" presStyleCnt="1">
        <dgm:presLayoutVars>
          <dgm:chMax val="1"/>
          <dgm:bulletEnabled val="1"/>
        </dgm:presLayoutVars>
      </dgm:prSet>
      <dgm:spPr/>
    </dgm:pt>
    <dgm:pt modelId="{2AD1DF65-CBFD-43E5-AC15-C684B4C86525}" type="pres">
      <dgm:prSet presAssocID="{622836B1-5B24-4DEF-A961-E562EF98A43A}" presName="descendantText" presStyleLbl="alignAcc1" presStyleIdx="0" presStyleCnt="1">
        <dgm:presLayoutVars>
          <dgm:bulletEnabled val="1"/>
        </dgm:presLayoutVars>
      </dgm:prSet>
      <dgm:spPr/>
    </dgm:pt>
  </dgm:ptLst>
  <dgm:cxnLst>
    <dgm:cxn modelId="{6D496701-3BF0-4487-9358-A3BF8AECAEFB}" srcId="{622836B1-5B24-4DEF-A961-E562EF98A43A}" destId="{D2119EA3-ED7D-42CD-92C9-AF4081690CE0}" srcOrd="0" destOrd="0" parTransId="{8776534D-E6E2-44AC-9315-0AF555457A73}" sibTransId="{127E0857-7F8B-4978-828B-3EF3519F0B2B}"/>
    <dgm:cxn modelId="{D70E2847-164E-4F2C-BB38-D0B9D56095AB}" type="presOf" srcId="{9C2D6A37-B1C5-4DD2-A68F-28EB954989F9}" destId="{BAD6271C-AEA9-41C0-99A8-7A673C517D46}" srcOrd="0" destOrd="0" presId="urn:microsoft.com/office/officeart/2005/8/layout/chevron2"/>
    <dgm:cxn modelId="{523EAB85-5098-4B77-9EA2-112089C1B590}" type="presOf" srcId="{D2119EA3-ED7D-42CD-92C9-AF4081690CE0}" destId="{2AD1DF65-CBFD-43E5-AC15-C684B4C86525}" srcOrd="0" destOrd="0" presId="urn:microsoft.com/office/officeart/2005/8/layout/chevron2"/>
    <dgm:cxn modelId="{7258C8B6-2277-4F86-8832-3A8BA103DD01}" srcId="{9C2D6A37-B1C5-4DD2-A68F-28EB954989F9}" destId="{622836B1-5B24-4DEF-A961-E562EF98A43A}" srcOrd="0" destOrd="0" parTransId="{830F1583-CC5C-4850-9DCA-DB7713BE57BC}" sibTransId="{2489A9B6-AA6E-4D8D-AAA9-7156533EB45B}"/>
    <dgm:cxn modelId="{391AFDFA-ACD2-4D3B-BA55-CC69F7E182C9}" type="presOf" srcId="{622836B1-5B24-4DEF-A961-E562EF98A43A}" destId="{AD6BC51A-CA9C-4FD4-882A-95631592B011}" srcOrd="0" destOrd="0" presId="urn:microsoft.com/office/officeart/2005/8/layout/chevron2"/>
    <dgm:cxn modelId="{99D162A8-87A7-4634-BD31-8CA87F5ACD40}" type="presParOf" srcId="{BAD6271C-AEA9-41C0-99A8-7A673C517D46}" destId="{409BE2E5-32F7-4268-ADED-DB0FF9A3CDC4}" srcOrd="0" destOrd="0" presId="urn:microsoft.com/office/officeart/2005/8/layout/chevron2"/>
    <dgm:cxn modelId="{67F41905-01F4-4878-90F1-78C8EFFEF089}" type="presParOf" srcId="{409BE2E5-32F7-4268-ADED-DB0FF9A3CDC4}" destId="{AD6BC51A-CA9C-4FD4-882A-95631592B011}" srcOrd="0" destOrd="0" presId="urn:microsoft.com/office/officeart/2005/8/layout/chevron2"/>
    <dgm:cxn modelId="{941CFF8E-F57F-4639-94CB-1662585082E5}" type="presParOf" srcId="{409BE2E5-32F7-4268-ADED-DB0FF9A3CDC4}" destId="{2AD1DF65-CBFD-43E5-AC15-C684B4C86525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C2D6A37-B1C5-4DD2-A68F-28EB954989F9}" type="doc">
      <dgm:prSet loTypeId="urn:microsoft.com/office/officeart/2005/8/layout/chevron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622836B1-5B24-4DEF-A961-E562EF98A43A}">
      <dgm:prSet phldrT="[Text]" phldr="0"/>
      <dgm:spPr>
        <a:solidFill>
          <a:srgbClr val="B23C36"/>
        </a:solidFill>
      </dgm:spPr>
      <dgm:t>
        <a:bodyPr/>
        <a:lstStyle/>
        <a:p>
          <a:r>
            <a:rPr lang="it-IT" dirty="0"/>
            <a:t> </a:t>
          </a:r>
        </a:p>
      </dgm:t>
    </dgm:pt>
    <dgm:pt modelId="{830F1583-CC5C-4850-9DCA-DB7713BE57BC}" type="parTrans" cxnId="{7258C8B6-2277-4F86-8832-3A8BA103DD01}">
      <dgm:prSet/>
      <dgm:spPr/>
      <dgm:t>
        <a:bodyPr/>
        <a:lstStyle/>
        <a:p>
          <a:endParaRPr lang="it-IT"/>
        </a:p>
      </dgm:t>
    </dgm:pt>
    <dgm:pt modelId="{2489A9B6-AA6E-4D8D-AAA9-7156533EB45B}" type="sibTrans" cxnId="{7258C8B6-2277-4F86-8832-3A8BA103DD01}">
      <dgm:prSet/>
      <dgm:spPr/>
      <dgm:t>
        <a:bodyPr/>
        <a:lstStyle/>
        <a:p>
          <a:endParaRPr lang="it-IT"/>
        </a:p>
      </dgm:t>
    </dgm:pt>
    <dgm:pt modelId="{D2119EA3-ED7D-42CD-92C9-AF4081690CE0}">
      <dgm:prSet phldrT="[Text]" custT="1"/>
      <dgm:spPr/>
      <dgm:t>
        <a:bodyPr/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600" kern="1200" dirty="0">
              <a:solidFill>
                <a:srgbClr val="1D1D1B">
                  <a:hueOff val="0"/>
                  <a:satOff val="0"/>
                  <a:lumOff val="0"/>
                  <a:alphaOff val="0"/>
                </a:srgbClr>
              </a:solidFill>
              <a:latin typeface="Lora" pitchFamily="2" charset="0"/>
              <a:ea typeface="+mn-ea"/>
              <a:cs typeface="+mn-cs"/>
            </a:rPr>
            <a:t>Orchestrazione complicata</a:t>
          </a:r>
        </a:p>
      </dgm:t>
    </dgm:pt>
    <dgm:pt modelId="{8776534D-E6E2-44AC-9315-0AF555457A73}" type="parTrans" cxnId="{6D496701-3BF0-4487-9358-A3BF8AECAEFB}">
      <dgm:prSet/>
      <dgm:spPr/>
      <dgm:t>
        <a:bodyPr/>
        <a:lstStyle/>
        <a:p>
          <a:endParaRPr lang="it-IT"/>
        </a:p>
      </dgm:t>
    </dgm:pt>
    <dgm:pt modelId="{127E0857-7F8B-4978-828B-3EF3519F0B2B}" type="sibTrans" cxnId="{6D496701-3BF0-4487-9358-A3BF8AECAEFB}">
      <dgm:prSet/>
      <dgm:spPr/>
      <dgm:t>
        <a:bodyPr/>
        <a:lstStyle/>
        <a:p>
          <a:endParaRPr lang="it-IT"/>
        </a:p>
      </dgm:t>
    </dgm:pt>
    <dgm:pt modelId="{BAD6271C-AEA9-41C0-99A8-7A673C517D46}" type="pres">
      <dgm:prSet presAssocID="{9C2D6A37-B1C5-4DD2-A68F-28EB954989F9}" presName="linearFlow" presStyleCnt="0">
        <dgm:presLayoutVars>
          <dgm:dir/>
          <dgm:animLvl val="lvl"/>
          <dgm:resizeHandles val="exact"/>
        </dgm:presLayoutVars>
      </dgm:prSet>
      <dgm:spPr/>
    </dgm:pt>
    <dgm:pt modelId="{409BE2E5-32F7-4268-ADED-DB0FF9A3CDC4}" type="pres">
      <dgm:prSet presAssocID="{622836B1-5B24-4DEF-A961-E562EF98A43A}" presName="composite" presStyleCnt="0"/>
      <dgm:spPr/>
    </dgm:pt>
    <dgm:pt modelId="{AD6BC51A-CA9C-4FD4-882A-95631592B011}" type="pres">
      <dgm:prSet presAssocID="{622836B1-5B24-4DEF-A961-E562EF98A43A}" presName="parentText" presStyleLbl="alignNode1" presStyleIdx="0" presStyleCnt="1">
        <dgm:presLayoutVars>
          <dgm:chMax val="1"/>
          <dgm:bulletEnabled val="1"/>
        </dgm:presLayoutVars>
      </dgm:prSet>
      <dgm:spPr/>
    </dgm:pt>
    <dgm:pt modelId="{2AD1DF65-CBFD-43E5-AC15-C684B4C86525}" type="pres">
      <dgm:prSet presAssocID="{622836B1-5B24-4DEF-A961-E562EF98A43A}" presName="descendantText" presStyleLbl="alignAcc1" presStyleIdx="0" presStyleCnt="1">
        <dgm:presLayoutVars>
          <dgm:bulletEnabled val="1"/>
        </dgm:presLayoutVars>
      </dgm:prSet>
      <dgm:spPr/>
    </dgm:pt>
  </dgm:ptLst>
  <dgm:cxnLst>
    <dgm:cxn modelId="{6D496701-3BF0-4487-9358-A3BF8AECAEFB}" srcId="{622836B1-5B24-4DEF-A961-E562EF98A43A}" destId="{D2119EA3-ED7D-42CD-92C9-AF4081690CE0}" srcOrd="0" destOrd="0" parTransId="{8776534D-E6E2-44AC-9315-0AF555457A73}" sibTransId="{127E0857-7F8B-4978-828B-3EF3519F0B2B}"/>
    <dgm:cxn modelId="{D70E2847-164E-4F2C-BB38-D0B9D56095AB}" type="presOf" srcId="{9C2D6A37-B1C5-4DD2-A68F-28EB954989F9}" destId="{BAD6271C-AEA9-41C0-99A8-7A673C517D46}" srcOrd="0" destOrd="0" presId="urn:microsoft.com/office/officeart/2005/8/layout/chevron2"/>
    <dgm:cxn modelId="{523EAB85-5098-4B77-9EA2-112089C1B590}" type="presOf" srcId="{D2119EA3-ED7D-42CD-92C9-AF4081690CE0}" destId="{2AD1DF65-CBFD-43E5-AC15-C684B4C86525}" srcOrd="0" destOrd="0" presId="urn:microsoft.com/office/officeart/2005/8/layout/chevron2"/>
    <dgm:cxn modelId="{7258C8B6-2277-4F86-8832-3A8BA103DD01}" srcId="{9C2D6A37-B1C5-4DD2-A68F-28EB954989F9}" destId="{622836B1-5B24-4DEF-A961-E562EF98A43A}" srcOrd="0" destOrd="0" parTransId="{830F1583-CC5C-4850-9DCA-DB7713BE57BC}" sibTransId="{2489A9B6-AA6E-4D8D-AAA9-7156533EB45B}"/>
    <dgm:cxn modelId="{391AFDFA-ACD2-4D3B-BA55-CC69F7E182C9}" type="presOf" srcId="{622836B1-5B24-4DEF-A961-E562EF98A43A}" destId="{AD6BC51A-CA9C-4FD4-882A-95631592B011}" srcOrd="0" destOrd="0" presId="urn:microsoft.com/office/officeart/2005/8/layout/chevron2"/>
    <dgm:cxn modelId="{99D162A8-87A7-4634-BD31-8CA87F5ACD40}" type="presParOf" srcId="{BAD6271C-AEA9-41C0-99A8-7A673C517D46}" destId="{409BE2E5-32F7-4268-ADED-DB0FF9A3CDC4}" srcOrd="0" destOrd="0" presId="urn:microsoft.com/office/officeart/2005/8/layout/chevron2"/>
    <dgm:cxn modelId="{67F41905-01F4-4878-90F1-78C8EFFEF089}" type="presParOf" srcId="{409BE2E5-32F7-4268-ADED-DB0FF9A3CDC4}" destId="{AD6BC51A-CA9C-4FD4-882A-95631592B011}" srcOrd="0" destOrd="0" presId="urn:microsoft.com/office/officeart/2005/8/layout/chevron2"/>
    <dgm:cxn modelId="{941CFF8E-F57F-4639-94CB-1662585082E5}" type="presParOf" srcId="{409BE2E5-32F7-4268-ADED-DB0FF9A3CDC4}" destId="{2AD1DF65-CBFD-43E5-AC15-C684B4C86525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22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C2D6A37-B1C5-4DD2-A68F-28EB954989F9}" type="doc">
      <dgm:prSet loTypeId="urn:microsoft.com/office/officeart/2005/8/layout/chevron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622836B1-5B24-4DEF-A961-E562EF98A43A}">
      <dgm:prSet phldrT="[Text]" phldr="0"/>
      <dgm:spPr>
        <a:solidFill>
          <a:srgbClr val="B23C36"/>
        </a:solidFill>
      </dgm:spPr>
      <dgm:t>
        <a:bodyPr/>
        <a:lstStyle/>
        <a:p>
          <a:r>
            <a:rPr lang="it-IT" dirty="0"/>
            <a:t> </a:t>
          </a:r>
        </a:p>
      </dgm:t>
    </dgm:pt>
    <dgm:pt modelId="{830F1583-CC5C-4850-9DCA-DB7713BE57BC}" type="parTrans" cxnId="{7258C8B6-2277-4F86-8832-3A8BA103DD01}">
      <dgm:prSet/>
      <dgm:spPr/>
      <dgm:t>
        <a:bodyPr/>
        <a:lstStyle/>
        <a:p>
          <a:endParaRPr lang="it-IT"/>
        </a:p>
      </dgm:t>
    </dgm:pt>
    <dgm:pt modelId="{2489A9B6-AA6E-4D8D-AAA9-7156533EB45B}" type="sibTrans" cxnId="{7258C8B6-2277-4F86-8832-3A8BA103DD01}">
      <dgm:prSet/>
      <dgm:spPr/>
      <dgm:t>
        <a:bodyPr/>
        <a:lstStyle/>
        <a:p>
          <a:endParaRPr lang="it-IT"/>
        </a:p>
      </dgm:t>
    </dgm:pt>
    <dgm:pt modelId="{D2119EA3-ED7D-42CD-92C9-AF4081690CE0}">
      <dgm:prSet phldrT="[Text]" custT="1"/>
      <dgm:spPr/>
      <dgm:t>
        <a:bodyPr/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400" kern="1200" dirty="0">
              <a:solidFill>
                <a:srgbClr val="1D1D1B">
                  <a:hueOff val="0"/>
                  <a:satOff val="0"/>
                  <a:lumOff val="0"/>
                  <a:alphaOff val="0"/>
                </a:srgbClr>
              </a:solidFill>
              <a:latin typeface="Lora" pitchFamily="2" charset="0"/>
              <a:ea typeface="+mn-ea"/>
              <a:cs typeface="+mn-cs"/>
            </a:rPr>
            <a:t>Crescita incontrollata della complessità</a:t>
          </a:r>
        </a:p>
      </dgm:t>
    </dgm:pt>
    <dgm:pt modelId="{8776534D-E6E2-44AC-9315-0AF555457A73}" type="parTrans" cxnId="{6D496701-3BF0-4487-9358-A3BF8AECAEFB}">
      <dgm:prSet/>
      <dgm:spPr/>
      <dgm:t>
        <a:bodyPr/>
        <a:lstStyle/>
        <a:p>
          <a:endParaRPr lang="it-IT"/>
        </a:p>
      </dgm:t>
    </dgm:pt>
    <dgm:pt modelId="{127E0857-7F8B-4978-828B-3EF3519F0B2B}" type="sibTrans" cxnId="{6D496701-3BF0-4487-9358-A3BF8AECAEFB}">
      <dgm:prSet/>
      <dgm:spPr/>
      <dgm:t>
        <a:bodyPr/>
        <a:lstStyle/>
        <a:p>
          <a:endParaRPr lang="it-IT"/>
        </a:p>
      </dgm:t>
    </dgm:pt>
    <dgm:pt modelId="{BAD6271C-AEA9-41C0-99A8-7A673C517D46}" type="pres">
      <dgm:prSet presAssocID="{9C2D6A37-B1C5-4DD2-A68F-28EB954989F9}" presName="linearFlow" presStyleCnt="0">
        <dgm:presLayoutVars>
          <dgm:dir/>
          <dgm:animLvl val="lvl"/>
          <dgm:resizeHandles val="exact"/>
        </dgm:presLayoutVars>
      </dgm:prSet>
      <dgm:spPr/>
    </dgm:pt>
    <dgm:pt modelId="{409BE2E5-32F7-4268-ADED-DB0FF9A3CDC4}" type="pres">
      <dgm:prSet presAssocID="{622836B1-5B24-4DEF-A961-E562EF98A43A}" presName="composite" presStyleCnt="0"/>
      <dgm:spPr/>
    </dgm:pt>
    <dgm:pt modelId="{AD6BC51A-CA9C-4FD4-882A-95631592B011}" type="pres">
      <dgm:prSet presAssocID="{622836B1-5B24-4DEF-A961-E562EF98A43A}" presName="parentText" presStyleLbl="alignNode1" presStyleIdx="0" presStyleCnt="1">
        <dgm:presLayoutVars>
          <dgm:chMax val="1"/>
          <dgm:bulletEnabled val="1"/>
        </dgm:presLayoutVars>
      </dgm:prSet>
      <dgm:spPr/>
    </dgm:pt>
    <dgm:pt modelId="{2AD1DF65-CBFD-43E5-AC15-C684B4C86525}" type="pres">
      <dgm:prSet presAssocID="{622836B1-5B24-4DEF-A961-E562EF98A43A}" presName="descendantText" presStyleLbl="alignAcc1" presStyleIdx="0" presStyleCnt="1">
        <dgm:presLayoutVars>
          <dgm:bulletEnabled val="1"/>
        </dgm:presLayoutVars>
      </dgm:prSet>
      <dgm:spPr/>
    </dgm:pt>
  </dgm:ptLst>
  <dgm:cxnLst>
    <dgm:cxn modelId="{6D496701-3BF0-4487-9358-A3BF8AECAEFB}" srcId="{622836B1-5B24-4DEF-A961-E562EF98A43A}" destId="{D2119EA3-ED7D-42CD-92C9-AF4081690CE0}" srcOrd="0" destOrd="0" parTransId="{8776534D-E6E2-44AC-9315-0AF555457A73}" sibTransId="{127E0857-7F8B-4978-828B-3EF3519F0B2B}"/>
    <dgm:cxn modelId="{D70E2847-164E-4F2C-BB38-D0B9D56095AB}" type="presOf" srcId="{9C2D6A37-B1C5-4DD2-A68F-28EB954989F9}" destId="{BAD6271C-AEA9-41C0-99A8-7A673C517D46}" srcOrd="0" destOrd="0" presId="urn:microsoft.com/office/officeart/2005/8/layout/chevron2"/>
    <dgm:cxn modelId="{523EAB85-5098-4B77-9EA2-112089C1B590}" type="presOf" srcId="{D2119EA3-ED7D-42CD-92C9-AF4081690CE0}" destId="{2AD1DF65-CBFD-43E5-AC15-C684B4C86525}" srcOrd="0" destOrd="0" presId="urn:microsoft.com/office/officeart/2005/8/layout/chevron2"/>
    <dgm:cxn modelId="{7258C8B6-2277-4F86-8832-3A8BA103DD01}" srcId="{9C2D6A37-B1C5-4DD2-A68F-28EB954989F9}" destId="{622836B1-5B24-4DEF-A961-E562EF98A43A}" srcOrd="0" destOrd="0" parTransId="{830F1583-CC5C-4850-9DCA-DB7713BE57BC}" sibTransId="{2489A9B6-AA6E-4D8D-AAA9-7156533EB45B}"/>
    <dgm:cxn modelId="{391AFDFA-ACD2-4D3B-BA55-CC69F7E182C9}" type="presOf" srcId="{622836B1-5B24-4DEF-A961-E562EF98A43A}" destId="{AD6BC51A-CA9C-4FD4-882A-95631592B011}" srcOrd="0" destOrd="0" presId="urn:microsoft.com/office/officeart/2005/8/layout/chevron2"/>
    <dgm:cxn modelId="{99D162A8-87A7-4634-BD31-8CA87F5ACD40}" type="presParOf" srcId="{BAD6271C-AEA9-41C0-99A8-7A673C517D46}" destId="{409BE2E5-32F7-4268-ADED-DB0FF9A3CDC4}" srcOrd="0" destOrd="0" presId="urn:microsoft.com/office/officeart/2005/8/layout/chevron2"/>
    <dgm:cxn modelId="{67F41905-01F4-4878-90F1-78C8EFFEF089}" type="presParOf" srcId="{409BE2E5-32F7-4268-ADED-DB0FF9A3CDC4}" destId="{AD6BC51A-CA9C-4FD4-882A-95631592B011}" srcOrd="0" destOrd="0" presId="urn:microsoft.com/office/officeart/2005/8/layout/chevron2"/>
    <dgm:cxn modelId="{941CFF8E-F57F-4639-94CB-1662585082E5}" type="presParOf" srcId="{409BE2E5-32F7-4268-ADED-DB0FF9A3CDC4}" destId="{2AD1DF65-CBFD-43E5-AC15-C684B4C86525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2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9C2D6A37-B1C5-4DD2-A68F-28EB954989F9}" type="doc">
      <dgm:prSet loTypeId="urn:microsoft.com/office/officeart/2005/8/layout/chevron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622836B1-5B24-4DEF-A961-E562EF98A43A}">
      <dgm:prSet phldrT="[Text]" phldr="0"/>
      <dgm:spPr>
        <a:solidFill>
          <a:srgbClr val="B23C36"/>
        </a:solidFill>
      </dgm:spPr>
      <dgm:t>
        <a:bodyPr/>
        <a:lstStyle/>
        <a:p>
          <a:r>
            <a:rPr lang="it-IT" dirty="0"/>
            <a:t> </a:t>
          </a:r>
        </a:p>
      </dgm:t>
    </dgm:pt>
    <dgm:pt modelId="{830F1583-CC5C-4850-9DCA-DB7713BE57BC}" type="parTrans" cxnId="{7258C8B6-2277-4F86-8832-3A8BA103DD01}">
      <dgm:prSet/>
      <dgm:spPr/>
      <dgm:t>
        <a:bodyPr/>
        <a:lstStyle/>
        <a:p>
          <a:endParaRPr lang="it-IT"/>
        </a:p>
      </dgm:t>
    </dgm:pt>
    <dgm:pt modelId="{2489A9B6-AA6E-4D8D-AAA9-7156533EB45B}" type="sibTrans" cxnId="{7258C8B6-2277-4F86-8832-3A8BA103DD01}">
      <dgm:prSet/>
      <dgm:spPr/>
      <dgm:t>
        <a:bodyPr/>
        <a:lstStyle/>
        <a:p>
          <a:endParaRPr lang="it-IT"/>
        </a:p>
      </dgm:t>
    </dgm:pt>
    <dgm:pt modelId="{D2119EA3-ED7D-42CD-92C9-AF4081690CE0}">
      <dgm:prSet phldrT="[Text]" custT="1"/>
      <dgm:spPr/>
      <dgm:t>
        <a:bodyPr/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600" kern="1200" dirty="0">
              <a:solidFill>
                <a:srgbClr val="1D1D1B">
                  <a:hueOff val="0"/>
                  <a:satOff val="0"/>
                  <a:lumOff val="0"/>
                  <a:alphaOff val="0"/>
                </a:srgbClr>
              </a:solidFill>
              <a:latin typeface="Lora" pitchFamily="2" charset="0"/>
              <a:ea typeface="+mn-ea"/>
              <a:cs typeface="+mn-cs"/>
            </a:rPr>
            <a:t>Ridotta osservabilità e resilienza</a:t>
          </a:r>
        </a:p>
      </dgm:t>
    </dgm:pt>
    <dgm:pt modelId="{8776534D-E6E2-44AC-9315-0AF555457A73}" type="parTrans" cxnId="{6D496701-3BF0-4487-9358-A3BF8AECAEFB}">
      <dgm:prSet/>
      <dgm:spPr/>
      <dgm:t>
        <a:bodyPr/>
        <a:lstStyle/>
        <a:p>
          <a:endParaRPr lang="it-IT"/>
        </a:p>
      </dgm:t>
    </dgm:pt>
    <dgm:pt modelId="{127E0857-7F8B-4978-828B-3EF3519F0B2B}" type="sibTrans" cxnId="{6D496701-3BF0-4487-9358-A3BF8AECAEFB}">
      <dgm:prSet/>
      <dgm:spPr/>
      <dgm:t>
        <a:bodyPr/>
        <a:lstStyle/>
        <a:p>
          <a:endParaRPr lang="it-IT"/>
        </a:p>
      </dgm:t>
    </dgm:pt>
    <dgm:pt modelId="{BAD6271C-AEA9-41C0-99A8-7A673C517D46}" type="pres">
      <dgm:prSet presAssocID="{9C2D6A37-B1C5-4DD2-A68F-28EB954989F9}" presName="linearFlow" presStyleCnt="0">
        <dgm:presLayoutVars>
          <dgm:dir/>
          <dgm:animLvl val="lvl"/>
          <dgm:resizeHandles val="exact"/>
        </dgm:presLayoutVars>
      </dgm:prSet>
      <dgm:spPr/>
    </dgm:pt>
    <dgm:pt modelId="{409BE2E5-32F7-4268-ADED-DB0FF9A3CDC4}" type="pres">
      <dgm:prSet presAssocID="{622836B1-5B24-4DEF-A961-E562EF98A43A}" presName="composite" presStyleCnt="0"/>
      <dgm:spPr/>
    </dgm:pt>
    <dgm:pt modelId="{AD6BC51A-CA9C-4FD4-882A-95631592B011}" type="pres">
      <dgm:prSet presAssocID="{622836B1-5B24-4DEF-A961-E562EF98A43A}" presName="parentText" presStyleLbl="alignNode1" presStyleIdx="0" presStyleCnt="1">
        <dgm:presLayoutVars>
          <dgm:chMax val="1"/>
          <dgm:bulletEnabled val="1"/>
        </dgm:presLayoutVars>
      </dgm:prSet>
      <dgm:spPr/>
    </dgm:pt>
    <dgm:pt modelId="{2AD1DF65-CBFD-43E5-AC15-C684B4C86525}" type="pres">
      <dgm:prSet presAssocID="{622836B1-5B24-4DEF-A961-E562EF98A43A}" presName="descendantText" presStyleLbl="alignAcc1" presStyleIdx="0" presStyleCnt="1">
        <dgm:presLayoutVars>
          <dgm:bulletEnabled val="1"/>
        </dgm:presLayoutVars>
      </dgm:prSet>
      <dgm:spPr/>
    </dgm:pt>
  </dgm:ptLst>
  <dgm:cxnLst>
    <dgm:cxn modelId="{6D496701-3BF0-4487-9358-A3BF8AECAEFB}" srcId="{622836B1-5B24-4DEF-A961-E562EF98A43A}" destId="{D2119EA3-ED7D-42CD-92C9-AF4081690CE0}" srcOrd="0" destOrd="0" parTransId="{8776534D-E6E2-44AC-9315-0AF555457A73}" sibTransId="{127E0857-7F8B-4978-828B-3EF3519F0B2B}"/>
    <dgm:cxn modelId="{D70E2847-164E-4F2C-BB38-D0B9D56095AB}" type="presOf" srcId="{9C2D6A37-B1C5-4DD2-A68F-28EB954989F9}" destId="{BAD6271C-AEA9-41C0-99A8-7A673C517D46}" srcOrd="0" destOrd="0" presId="urn:microsoft.com/office/officeart/2005/8/layout/chevron2"/>
    <dgm:cxn modelId="{523EAB85-5098-4B77-9EA2-112089C1B590}" type="presOf" srcId="{D2119EA3-ED7D-42CD-92C9-AF4081690CE0}" destId="{2AD1DF65-CBFD-43E5-AC15-C684B4C86525}" srcOrd="0" destOrd="0" presId="urn:microsoft.com/office/officeart/2005/8/layout/chevron2"/>
    <dgm:cxn modelId="{7258C8B6-2277-4F86-8832-3A8BA103DD01}" srcId="{9C2D6A37-B1C5-4DD2-A68F-28EB954989F9}" destId="{622836B1-5B24-4DEF-A961-E562EF98A43A}" srcOrd="0" destOrd="0" parTransId="{830F1583-CC5C-4850-9DCA-DB7713BE57BC}" sibTransId="{2489A9B6-AA6E-4D8D-AAA9-7156533EB45B}"/>
    <dgm:cxn modelId="{391AFDFA-ACD2-4D3B-BA55-CC69F7E182C9}" type="presOf" srcId="{622836B1-5B24-4DEF-A961-E562EF98A43A}" destId="{AD6BC51A-CA9C-4FD4-882A-95631592B011}" srcOrd="0" destOrd="0" presId="urn:microsoft.com/office/officeart/2005/8/layout/chevron2"/>
    <dgm:cxn modelId="{99D162A8-87A7-4634-BD31-8CA87F5ACD40}" type="presParOf" srcId="{BAD6271C-AEA9-41C0-99A8-7A673C517D46}" destId="{409BE2E5-32F7-4268-ADED-DB0FF9A3CDC4}" srcOrd="0" destOrd="0" presId="urn:microsoft.com/office/officeart/2005/8/layout/chevron2"/>
    <dgm:cxn modelId="{67F41905-01F4-4878-90F1-78C8EFFEF089}" type="presParOf" srcId="{409BE2E5-32F7-4268-ADED-DB0FF9A3CDC4}" destId="{AD6BC51A-CA9C-4FD4-882A-95631592B011}" srcOrd="0" destOrd="0" presId="urn:microsoft.com/office/officeart/2005/8/layout/chevron2"/>
    <dgm:cxn modelId="{941CFF8E-F57F-4639-94CB-1662585082E5}" type="presParOf" srcId="{409BE2E5-32F7-4268-ADED-DB0FF9A3CDC4}" destId="{2AD1DF65-CBFD-43E5-AC15-C684B4C86525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32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9C2D6A37-B1C5-4DD2-A68F-28EB954989F9}" type="doc">
      <dgm:prSet loTypeId="urn:microsoft.com/office/officeart/2005/8/layout/chevron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622836B1-5B24-4DEF-A961-E562EF98A43A}">
      <dgm:prSet phldrT="[Text]" phldr="0"/>
      <dgm:spPr>
        <a:solidFill>
          <a:srgbClr val="B23C36"/>
        </a:solidFill>
      </dgm:spPr>
      <dgm:t>
        <a:bodyPr/>
        <a:lstStyle/>
        <a:p>
          <a:r>
            <a:rPr lang="it-IT" dirty="0"/>
            <a:t> </a:t>
          </a:r>
        </a:p>
      </dgm:t>
    </dgm:pt>
    <dgm:pt modelId="{830F1583-CC5C-4850-9DCA-DB7713BE57BC}" type="parTrans" cxnId="{7258C8B6-2277-4F86-8832-3A8BA103DD01}">
      <dgm:prSet/>
      <dgm:spPr/>
      <dgm:t>
        <a:bodyPr/>
        <a:lstStyle/>
        <a:p>
          <a:endParaRPr lang="it-IT"/>
        </a:p>
      </dgm:t>
    </dgm:pt>
    <dgm:pt modelId="{2489A9B6-AA6E-4D8D-AAA9-7156533EB45B}" type="sibTrans" cxnId="{7258C8B6-2277-4F86-8832-3A8BA103DD01}">
      <dgm:prSet/>
      <dgm:spPr/>
      <dgm:t>
        <a:bodyPr/>
        <a:lstStyle/>
        <a:p>
          <a:endParaRPr lang="it-IT"/>
        </a:p>
      </dgm:t>
    </dgm:pt>
    <dgm:pt modelId="{D2119EA3-ED7D-42CD-92C9-AF4081690CE0}">
      <dgm:prSet phldrT="[Text]" custT="1"/>
      <dgm:spPr/>
      <dgm:t>
        <a:bodyPr/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600" kern="1200" dirty="0">
              <a:solidFill>
                <a:srgbClr val="1D1D1B">
                  <a:hueOff val="0"/>
                  <a:satOff val="0"/>
                  <a:lumOff val="0"/>
                  <a:alphaOff val="0"/>
                </a:srgbClr>
              </a:solidFill>
              <a:latin typeface="Lora" pitchFamily="2" charset="0"/>
              <a:ea typeface="+mn-ea"/>
              <a:cs typeface="+mn-cs"/>
            </a:rPr>
            <a:t>Difficoltà di test e manutenzione</a:t>
          </a:r>
        </a:p>
      </dgm:t>
    </dgm:pt>
    <dgm:pt modelId="{8776534D-E6E2-44AC-9315-0AF555457A73}" type="parTrans" cxnId="{6D496701-3BF0-4487-9358-A3BF8AECAEFB}">
      <dgm:prSet/>
      <dgm:spPr/>
      <dgm:t>
        <a:bodyPr/>
        <a:lstStyle/>
        <a:p>
          <a:endParaRPr lang="it-IT"/>
        </a:p>
      </dgm:t>
    </dgm:pt>
    <dgm:pt modelId="{127E0857-7F8B-4978-828B-3EF3519F0B2B}" type="sibTrans" cxnId="{6D496701-3BF0-4487-9358-A3BF8AECAEFB}">
      <dgm:prSet/>
      <dgm:spPr/>
      <dgm:t>
        <a:bodyPr/>
        <a:lstStyle/>
        <a:p>
          <a:endParaRPr lang="it-IT"/>
        </a:p>
      </dgm:t>
    </dgm:pt>
    <dgm:pt modelId="{BAD6271C-AEA9-41C0-99A8-7A673C517D46}" type="pres">
      <dgm:prSet presAssocID="{9C2D6A37-B1C5-4DD2-A68F-28EB954989F9}" presName="linearFlow" presStyleCnt="0">
        <dgm:presLayoutVars>
          <dgm:dir/>
          <dgm:animLvl val="lvl"/>
          <dgm:resizeHandles val="exact"/>
        </dgm:presLayoutVars>
      </dgm:prSet>
      <dgm:spPr/>
    </dgm:pt>
    <dgm:pt modelId="{409BE2E5-32F7-4268-ADED-DB0FF9A3CDC4}" type="pres">
      <dgm:prSet presAssocID="{622836B1-5B24-4DEF-A961-E562EF98A43A}" presName="composite" presStyleCnt="0"/>
      <dgm:spPr/>
    </dgm:pt>
    <dgm:pt modelId="{AD6BC51A-CA9C-4FD4-882A-95631592B011}" type="pres">
      <dgm:prSet presAssocID="{622836B1-5B24-4DEF-A961-E562EF98A43A}" presName="parentText" presStyleLbl="alignNode1" presStyleIdx="0" presStyleCnt="1">
        <dgm:presLayoutVars>
          <dgm:chMax val="1"/>
          <dgm:bulletEnabled val="1"/>
        </dgm:presLayoutVars>
      </dgm:prSet>
      <dgm:spPr/>
    </dgm:pt>
    <dgm:pt modelId="{2AD1DF65-CBFD-43E5-AC15-C684B4C86525}" type="pres">
      <dgm:prSet presAssocID="{622836B1-5B24-4DEF-A961-E562EF98A43A}" presName="descendantText" presStyleLbl="alignAcc1" presStyleIdx="0" presStyleCnt="1">
        <dgm:presLayoutVars>
          <dgm:bulletEnabled val="1"/>
        </dgm:presLayoutVars>
      </dgm:prSet>
      <dgm:spPr/>
    </dgm:pt>
  </dgm:ptLst>
  <dgm:cxnLst>
    <dgm:cxn modelId="{6D496701-3BF0-4487-9358-A3BF8AECAEFB}" srcId="{622836B1-5B24-4DEF-A961-E562EF98A43A}" destId="{D2119EA3-ED7D-42CD-92C9-AF4081690CE0}" srcOrd="0" destOrd="0" parTransId="{8776534D-E6E2-44AC-9315-0AF555457A73}" sibTransId="{127E0857-7F8B-4978-828B-3EF3519F0B2B}"/>
    <dgm:cxn modelId="{D70E2847-164E-4F2C-BB38-D0B9D56095AB}" type="presOf" srcId="{9C2D6A37-B1C5-4DD2-A68F-28EB954989F9}" destId="{BAD6271C-AEA9-41C0-99A8-7A673C517D46}" srcOrd="0" destOrd="0" presId="urn:microsoft.com/office/officeart/2005/8/layout/chevron2"/>
    <dgm:cxn modelId="{523EAB85-5098-4B77-9EA2-112089C1B590}" type="presOf" srcId="{D2119EA3-ED7D-42CD-92C9-AF4081690CE0}" destId="{2AD1DF65-CBFD-43E5-AC15-C684B4C86525}" srcOrd="0" destOrd="0" presId="urn:microsoft.com/office/officeart/2005/8/layout/chevron2"/>
    <dgm:cxn modelId="{7258C8B6-2277-4F86-8832-3A8BA103DD01}" srcId="{9C2D6A37-B1C5-4DD2-A68F-28EB954989F9}" destId="{622836B1-5B24-4DEF-A961-E562EF98A43A}" srcOrd="0" destOrd="0" parTransId="{830F1583-CC5C-4850-9DCA-DB7713BE57BC}" sibTransId="{2489A9B6-AA6E-4D8D-AAA9-7156533EB45B}"/>
    <dgm:cxn modelId="{391AFDFA-ACD2-4D3B-BA55-CC69F7E182C9}" type="presOf" srcId="{622836B1-5B24-4DEF-A961-E562EF98A43A}" destId="{AD6BC51A-CA9C-4FD4-882A-95631592B011}" srcOrd="0" destOrd="0" presId="urn:microsoft.com/office/officeart/2005/8/layout/chevron2"/>
    <dgm:cxn modelId="{99D162A8-87A7-4634-BD31-8CA87F5ACD40}" type="presParOf" srcId="{BAD6271C-AEA9-41C0-99A8-7A673C517D46}" destId="{409BE2E5-32F7-4268-ADED-DB0FF9A3CDC4}" srcOrd="0" destOrd="0" presId="urn:microsoft.com/office/officeart/2005/8/layout/chevron2"/>
    <dgm:cxn modelId="{67F41905-01F4-4878-90F1-78C8EFFEF089}" type="presParOf" srcId="{409BE2E5-32F7-4268-ADED-DB0FF9A3CDC4}" destId="{AD6BC51A-CA9C-4FD4-882A-95631592B011}" srcOrd="0" destOrd="0" presId="urn:microsoft.com/office/officeart/2005/8/layout/chevron2"/>
    <dgm:cxn modelId="{941CFF8E-F57F-4639-94CB-1662585082E5}" type="presParOf" srcId="{409BE2E5-32F7-4268-ADED-DB0FF9A3CDC4}" destId="{2AD1DF65-CBFD-43E5-AC15-C684B4C86525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3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9C2D6A37-B1C5-4DD2-A68F-28EB954989F9}" type="doc">
      <dgm:prSet loTypeId="urn:microsoft.com/office/officeart/2005/8/layout/chevron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622836B1-5B24-4DEF-A961-E562EF98A43A}">
      <dgm:prSet phldrT="[Text]" phldr="0"/>
      <dgm:spPr>
        <a:solidFill>
          <a:srgbClr val="B23C36"/>
        </a:solidFill>
      </dgm:spPr>
      <dgm:t>
        <a:bodyPr/>
        <a:lstStyle/>
        <a:p>
          <a:r>
            <a:rPr lang="it-IT" dirty="0"/>
            <a:t> </a:t>
          </a:r>
        </a:p>
      </dgm:t>
    </dgm:pt>
    <dgm:pt modelId="{830F1583-CC5C-4850-9DCA-DB7713BE57BC}" type="parTrans" cxnId="{7258C8B6-2277-4F86-8832-3A8BA103DD01}">
      <dgm:prSet/>
      <dgm:spPr/>
      <dgm:t>
        <a:bodyPr/>
        <a:lstStyle/>
        <a:p>
          <a:endParaRPr lang="it-IT"/>
        </a:p>
      </dgm:t>
    </dgm:pt>
    <dgm:pt modelId="{2489A9B6-AA6E-4D8D-AAA9-7156533EB45B}" type="sibTrans" cxnId="{7258C8B6-2277-4F86-8832-3A8BA103DD01}">
      <dgm:prSet/>
      <dgm:spPr/>
      <dgm:t>
        <a:bodyPr/>
        <a:lstStyle/>
        <a:p>
          <a:endParaRPr lang="it-IT"/>
        </a:p>
      </dgm:t>
    </dgm:pt>
    <dgm:pt modelId="{D2119EA3-ED7D-42CD-92C9-AF4081690CE0}">
      <dgm:prSet phldrT="[Text]" custT="1"/>
      <dgm:spPr/>
      <dgm:t>
        <a:bodyPr/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600" kern="1200" dirty="0">
              <a:solidFill>
                <a:srgbClr val="1D1D1B">
                  <a:hueOff val="0"/>
                  <a:satOff val="0"/>
                  <a:lumOff val="0"/>
                  <a:alphaOff val="0"/>
                </a:srgbClr>
              </a:solidFill>
              <a:latin typeface="Lora" pitchFamily="2" charset="0"/>
              <a:ea typeface="+mn-ea"/>
              <a:cs typeface="+mn-cs"/>
            </a:rPr>
            <a:t>Costi e tempi di sviluppo elevati</a:t>
          </a:r>
        </a:p>
      </dgm:t>
    </dgm:pt>
    <dgm:pt modelId="{8776534D-E6E2-44AC-9315-0AF555457A73}" type="parTrans" cxnId="{6D496701-3BF0-4487-9358-A3BF8AECAEFB}">
      <dgm:prSet/>
      <dgm:spPr/>
      <dgm:t>
        <a:bodyPr/>
        <a:lstStyle/>
        <a:p>
          <a:endParaRPr lang="it-IT"/>
        </a:p>
      </dgm:t>
    </dgm:pt>
    <dgm:pt modelId="{127E0857-7F8B-4978-828B-3EF3519F0B2B}" type="sibTrans" cxnId="{6D496701-3BF0-4487-9358-A3BF8AECAEFB}">
      <dgm:prSet/>
      <dgm:spPr/>
      <dgm:t>
        <a:bodyPr/>
        <a:lstStyle/>
        <a:p>
          <a:endParaRPr lang="it-IT"/>
        </a:p>
      </dgm:t>
    </dgm:pt>
    <dgm:pt modelId="{BAD6271C-AEA9-41C0-99A8-7A673C517D46}" type="pres">
      <dgm:prSet presAssocID="{9C2D6A37-B1C5-4DD2-A68F-28EB954989F9}" presName="linearFlow" presStyleCnt="0">
        <dgm:presLayoutVars>
          <dgm:dir/>
          <dgm:animLvl val="lvl"/>
          <dgm:resizeHandles val="exact"/>
        </dgm:presLayoutVars>
      </dgm:prSet>
      <dgm:spPr/>
    </dgm:pt>
    <dgm:pt modelId="{409BE2E5-32F7-4268-ADED-DB0FF9A3CDC4}" type="pres">
      <dgm:prSet presAssocID="{622836B1-5B24-4DEF-A961-E562EF98A43A}" presName="composite" presStyleCnt="0"/>
      <dgm:spPr/>
    </dgm:pt>
    <dgm:pt modelId="{AD6BC51A-CA9C-4FD4-882A-95631592B011}" type="pres">
      <dgm:prSet presAssocID="{622836B1-5B24-4DEF-A961-E562EF98A43A}" presName="parentText" presStyleLbl="alignNode1" presStyleIdx="0" presStyleCnt="1">
        <dgm:presLayoutVars>
          <dgm:chMax val="1"/>
          <dgm:bulletEnabled val="1"/>
        </dgm:presLayoutVars>
      </dgm:prSet>
      <dgm:spPr/>
    </dgm:pt>
    <dgm:pt modelId="{2AD1DF65-CBFD-43E5-AC15-C684B4C86525}" type="pres">
      <dgm:prSet presAssocID="{622836B1-5B24-4DEF-A961-E562EF98A43A}" presName="descendantText" presStyleLbl="alignAcc1" presStyleIdx="0" presStyleCnt="1">
        <dgm:presLayoutVars>
          <dgm:bulletEnabled val="1"/>
        </dgm:presLayoutVars>
      </dgm:prSet>
      <dgm:spPr/>
    </dgm:pt>
  </dgm:ptLst>
  <dgm:cxnLst>
    <dgm:cxn modelId="{6D496701-3BF0-4487-9358-A3BF8AECAEFB}" srcId="{622836B1-5B24-4DEF-A961-E562EF98A43A}" destId="{D2119EA3-ED7D-42CD-92C9-AF4081690CE0}" srcOrd="0" destOrd="0" parTransId="{8776534D-E6E2-44AC-9315-0AF555457A73}" sibTransId="{127E0857-7F8B-4978-828B-3EF3519F0B2B}"/>
    <dgm:cxn modelId="{D70E2847-164E-4F2C-BB38-D0B9D56095AB}" type="presOf" srcId="{9C2D6A37-B1C5-4DD2-A68F-28EB954989F9}" destId="{BAD6271C-AEA9-41C0-99A8-7A673C517D46}" srcOrd="0" destOrd="0" presId="urn:microsoft.com/office/officeart/2005/8/layout/chevron2"/>
    <dgm:cxn modelId="{523EAB85-5098-4B77-9EA2-112089C1B590}" type="presOf" srcId="{D2119EA3-ED7D-42CD-92C9-AF4081690CE0}" destId="{2AD1DF65-CBFD-43E5-AC15-C684B4C86525}" srcOrd="0" destOrd="0" presId="urn:microsoft.com/office/officeart/2005/8/layout/chevron2"/>
    <dgm:cxn modelId="{7258C8B6-2277-4F86-8832-3A8BA103DD01}" srcId="{9C2D6A37-B1C5-4DD2-A68F-28EB954989F9}" destId="{622836B1-5B24-4DEF-A961-E562EF98A43A}" srcOrd="0" destOrd="0" parTransId="{830F1583-CC5C-4850-9DCA-DB7713BE57BC}" sibTransId="{2489A9B6-AA6E-4D8D-AAA9-7156533EB45B}"/>
    <dgm:cxn modelId="{391AFDFA-ACD2-4D3B-BA55-CC69F7E182C9}" type="presOf" srcId="{622836B1-5B24-4DEF-A961-E562EF98A43A}" destId="{AD6BC51A-CA9C-4FD4-882A-95631592B011}" srcOrd="0" destOrd="0" presId="urn:microsoft.com/office/officeart/2005/8/layout/chevron2"/>
    <dgm:cxn modelId="{99D162A8-87A7-4634-BD31-8CA87F5ACD40}" type="presParOf" srcId="{BAD6271C-AEA9-41C0-99A8-7A673C517D46}" destId="{409BE2E5-32F7-4268-ADED-DB0FF9A3CDC4}" srcOrd="0" destOrd="0" presId="urn:microsoft.com/office/officeart/2005/8/layout/chevron2"/>
    <dgm:cxn modelId="{67F41905-01F4-4878-90F1-78C8EFFEF089}" type="presParOf" srcId="{409BE2E5-32F7-4268-ADED-DB0FF9A3CDC4}" destId="{AD6BC51A-CA9C-4FD4-882A-95631592B011}" srcOrd="0" destOrd="0" presId="urn:microsoft.com/office/officeart/2005/8/layout/chevron2"/>
    <dgm:cxn modelId="{941CFF8E-F57F-4639-94CB-1662585082E5}" type="presParOf" srcId="{409BE2E5-32F7-4268-ADED-DB0FF9A3CDC4}" destId="{2AD1DF65-CBFD-43E5-AC15-C684B4C86525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42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9C2D6A37-B1C5-4DD2-A68F-28EB954989F9}" type="doc">
      <dgm:prSet loTypeId="urn:microsoft.com/office/officeart/2005/8/layout/chevron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622836B1-5B24-4DEF-A961-E562EF98A43A}">
      <dgm:prSet phldrT="[Text]" phldr="0"/>
      <dgm:spPr>
        <a:solidFill>
          <a:srgbClr val="B23C36"/>
        </a:solidFill>
      </dgm:spPr>
      <dgm:t>
        <a:bodyPr/>
        <a:lstStyle/>
        <a:p>
          <a:r>
            <a:rPr lang="it-IT" dirty="0"/>
            <a:t> </a:t>
          </a:r>
        </a:p>
      </dgm:t>
    </dgm:pt>
    <dgm:pt modelId="{830F1583-CC5C-4850-9DCA-DB7713BE57BC}" type="parTrans" cxnId="{7258C8B6-2277-4F86-8832-3A8BA103DD01}">
      <dgm:prSet/>
      <dgm:spPr/>
      <dgm:t>
        <a:bodyPr/>
        <a:lstStyle/>
        <a:p>
          <a:endParaRPr lang="it-IT"/>
        </a:p>
      </dgm:t>
    </dgm:pt>
    <dgm:pt modelId="{2489A9B6-AA6E-4D8D-AAA9-7156533EB45B}" type="sibTrans" cxnId="{7258C8B6-2277-4F86-8832-3A8BA103DD01}">
      <dgm:prSet/>
      <dgm:spPr/>
      <dgm:t>
        <a:bodyPr/>
        <a:lstStyle/>
        <a:p>
          <a:endParaRPr lang="it-IT"/>
        </a:p>
      </dgm:t>
    </dgm:pt>
    <dgm:pt modelId="{D2119EA3-ED7D-42CD-92C9-AF4081690CE0}">
      <dgm:prSet phldrT="[Text]"/>
      <dgm:spPr/>
      <dgm:t>
        <a:bodyPr/>
        <a:lstStyle/>
        <a:p>
          <a:r>
            <a:rPr lang="it-IT" dirty="0"/>
            <a:t>Orchestrazione di microservizi .NET</a:t>
          </a:r>
          <a:endParaRPr lang="it-IT" dirty="0">
            <a:latin typeface="Lora" pitchFamily="2" charset="0"/>
          </a:endParaRPr>
        </a:p>
      </dgm:t>
    </dgm:pt>
    <dgm:pt modelId="{8776534D-E6E2-44AC-9315-0AF555457A73}" type="parTrans" cxnId="{6D496701-3BF0-4487-9358-A3BF8AECAEFB}">
      <dgm:prSet/>
      <dgm:spPr/>
      <dgm:t>
        <a:bodyPr/>
        <a:lstStyle/>
        <a:p>
          <a:endParaRPr lang="it-IT"/>
        </a:p>
      </dgm:t>
    </dgm:pt>
    <dgm:pt modelId="{127E0857-7F8B-4978-828B-3EF3519F0B2B}" type="sibTrans" cxnId="{6D496701-3BF0-4487-9358-A3BF8AECAEFB}">
      <dgm:prSet/>
      <dgm:spPr/>
      <dgm:t>
        <a:bodyPr/>
        <a:lstStyle/>
        <a:p>
          <a:endParaRPr lang="it-IT"/>
        </a:p>
      </dgm:t>
    </dgm:pt>
    <dgm:pt modelId="{BAD6271C-AEA9-41C0-99A8-7A673C517D46}" type="pres">
      <dgm:prSet presAssocID="{9C2D6A37-B1C5-4DD2-A68F-28EB954989F9}" presName="linearFlow" presStyleCnt="0">
        <dgm:presLayoutVars>
          <dgm:dir/>
          <dgm:animLvl val="lvl"/>
          <dgm:resizeHandles val="exact"/>
        </dgm:presLayoutVars>
      </dgm:prSet>
      <dgm:spPr/>
    </dgm:pt>
    <dgm:pt modelId="{409BE2E5-32F7-4268-ADED-DB0FF9A3CDC4}" type="pres">
      <dgm:prSet presAssocID="{622836B1-5B24-4DEF-A961-E562EF98A43A}" presName="composite" presStyleCnt="0"/>
      <dgm:spPr/>
    </dgm:pt>
    <dgm:pt modelId="{AD6BC51A-CA9C-4FD4-882A-95631592B011}" type="pres">
      <dgm:prSet presAssocID="{622836B1-5B24-4DEF-A961-E562EF98A43A}" presName="parentText" presStyleLbl="alignNode1" presStyleIdx="0" presStyleCnt="1">
        <dgm:presLayoutVars>
          <dgm:chMax val="1"/>
          <dgm:bulletEnabled val="1"/>
        </dgm:presLayoutVars>
      </dgm:prSet>
      <dgm:spPr/>
    </dgm:pt>
    <dgm:pt modelId="{2AD1DF65-CBFD-43E5-AC15-C684B4C86525}" type="pres">
      <dgm:prSet presAssocID="{622836B1-5B24-4DEF-A961-E562EF98A43A}" presName="descendantText" presStyleLbl="alignAcc1" presStyleIdx="0" presStyleCnt="1">
        <dgm:presLayoutVars>
          <dgm:bulletEnabled val="1"/>
        </dgm:presLayoutVars>
      </dgm:prSet>
      <dgm:spPr/>
    </dgm:pt>
  </dgm:ptLst>
  <dgm:cxnLst>
    <dgm:cxn modelId="{6D496701-3BF0-4487-9358-A3BF8AECAEFB}" srcId="{622836B1-5B24-4DEF-A961-E562EF98A43A}" destId="{D2119EA3-ED7D-42CD-92C9-AF4081690CE0}" srcOrd="0" destOrd="0" parTransId="{8776534D-E6E2-44AC-9315-0AF555457A73}" sibTransId="{127E0857-7F8B-4978-828B-3EF3519F0B2B}"/>
    <dgm:cxn modelId="{D70E2847-164E-4F2C-BB38-D0B9D56095AB}" type="presOf" srcId="{9C2D6A37-B1C5-4DD2-A68F-28EB954989F9}" destId="{BAD6271C-AEA9-41C0-99A8-7A673C517D46}" srcOrd="0" destOrd="0" presId="urn:microsoft.com/office/officeart/2005/8/layout/chevron2"/>
    <dgm:cxn modelId="{523EAB85-5098-4B77-9EA2-112089C1B590}" type="presOf" srcId="{D2119EA3-ED7D-42CD-92C9-AF4081690CE0}" destId="{2AD1DF65-CBFD-43E5-AC15-C684B4C86525}" srcOrd="0" destOrd="0" presId="urn:microsoft.com/office/officeart/2005/8/layout/chevron2"/>
    <dgm:cxn modelId="{7258C8B6-2277-4F86-8832-3A8BA103DD01}" srcId="{9C2D6A37-B1C5-4DD2-A68F-28EB954989F9}" destId="{622836B1-5B24-4DEF-A961-E562EF98A43A}" srcOrd="0" destOrd="0" parTransId="{830F1583-CC5C-4850-9DCA-DB7713BE57BC}" sibTransId="{2489A9B6-AA6E-4D8D-AAA9-7156533EB45B}"/>
    <dgm:cxn modelId="{391AFDFA-ACD2-4D3B-BA55-CC69F7E182C9}" type="presOf" srcId="{622836B1-5B24-4DEF-A961-E562EF98A43A}" destId="{AD6BC51A-CA9C-4FD4-882A-95631592B011}" srcOrd="0" destOrd="0" presId="urn:microsoft.com/office/officeart/2005/8/layout/chevron2"/>
    <dgm:cxn modelId="{99D162A8-87A7-4634-BD31-8CA87F5ACD40}" type="presParOf" srcId="{BAD6271C-AEA9-41C0-99A8-7A673C517D46}" destId="{409BE2E5-32F7-4268-ADED-DB0FF9A3CDC4}" srcOrd="0" destOrd="0" presId="urn:microsoft.com/office/officeart/2005/8/layout/chevron2"/>
    <dgm:cxn modelId="{67F41905-01F4-4878-90F1-78C8EFFEF089}" type="presParOf" srcId="{409BE2E5-32F7-4268-ADED-DB0FF9A3CDC4}" destId="{AD6BC51A-CA9C-4FD4-882A-95631592B011}" srcOrd="0" destOrd="0" presId="urn:microsoft.com/office/officeart/2005/8/layout/chevron2"/>
    <dgm:cxn modelId="{941CFF8E-F57F-4639-94CB-1662585082E5}" type="presParOf" srcId="{409BE2E5-32F7-4268-ADED-DB0FF9A3CDC4}" destId="{2AD1DF65-CBFD-43E5-AC15-C684B4C86525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6BC51A-CA9C-4FD4-882A-95631592B011}">
      <dsp:nvSpPr>
        <dsp:cNvPr id="0" name=""/>
        <dsp:cNvSpPr/>
      </dsp:nvSpPr>
      <dsp:spPr>
        <a:xfrm rot="5400000">
          <a:off x="-70090" y="70090"/>
          <a:ext cx="467269" cy="327088"/>
        </a:xfrm>
        <a:prstGeom prst="chevron">
          <a:avLst/>
        </a:prstGeom>
        <a:solidFill>
          <a:srgbClr val="B23C36"/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900" kern="1200" dirty="0"/>
            <a:t> </a:t>
          </a:r>
        </a:p>
      </dsp:txBody>
      <dsp:txXfrm rot="-5400000">
        <a:off x="1" y="163543"/>
        <a:ext cx="327088" cy="140181"/>
      </dsp:txXfrm>
    </dsp:sp>
    <dsp:sp modelId="{2AD1DF65-CBFD-43E5-AC15-C684B4C86525}">
      <dsp:nvSpPr>
        <dsp:cNvPr id="0" name=""/>
        <dsp:cNvSpPr/>
      </dsp:nvSpPr>
      <dsp:spPr>
        <a:xfrm rot="5400000">
          <a:off x="1986464" y="-1659376"/>
          <a:ext cx="303724" cy="362247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600" kern="1200" dirty="0">
              <a:latin typeface="Lora" pitchFamily="2" charset="0"/>
            </a:rPr>
            <a:t>Microservizi che comunicano male</a:t>
          </a:r>
        </a:p>
      </dsp:txBody>
      <dsp:txXfrm rot="-5400000">
        <a:off x="327088" y="14827"/>
        <a:ext cx="3607650" cy="274070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6BC51A-CA9C-4FD4-882A-95631592B011}">
      <dsp:nvSpPr>
        <dsp:cNvPr id="0" name=""/>
        <dsp:cNvSpPr/>
      </dsp:nvSpPr>
      <dsp:spPr>
        <a:xfrm rot="5400000">
          <a:off x="-70090" y="70090"/>
          <a:ext cx="467269" cy="327088"/>
        </a:xfrm>
        <a:prstGeom prst="chevron">
          <a:avLst/>
        </a:prstGeom>
        <a:solidFill>
          <a:srgbClr val="B23C36"/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900" kern="1200" dirty="0"/>
            <a:t> </a:t>
          </a:r>
        </a:p>
      </dsp:txBody>
      <dsp:txXfrm rot="-5400000">
        <a:off x="1" y="163543"/>
        <a:ext cx="327088" cy="140181"/>
      </dsp:txXfrm>
    </dsp:sp>
    <dsp:sp modelId="{2AD1DF65-CBFD-43E5-AC15-C684B4C86525}">
      <dsp:nvSpPr>
        <dsp:cNvPr id="0" name=""/>
        <dsp:cNvSpPr/>
      </dsp:nvSpPr>
      <dsp:spPr>
        <a:xfrm rot="5400000">
          <a:off x="1986464" y="-1659376"/>
          <a:ext cx="303724" cy="362247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600" kern="1200" dirty="0"/>
            <a:t>Configurazione semplificata</a:t>
          </a:r>
          <a:endParaRPr lang="it-IT" sz="1600" kern="1200" dirty="0">
            <a:solidFill>
              <a:srgbClr val="1D1D1B">
                <a:hueOff val="0"/>
                <a:satOff val="0"/>
                <a:lumOff val="0"/>
                <a:alphaOff val="0"/>
              </a:srgbClr>
            </a:solidFill>
            <a:latin typeface="Lora" pitchFamily="2" charset="0"/>
            <a:ea typeface="+mn-ea"/>
            <a:cs typeface="+mn-cs"/>
          </a:endParaRPr>
        </a:p>
      </dsp:txBody>
      <dsp:txXfrm rot="-5400000">
        <a:off x="327088" y="14827"/>
        <a:ext cx="3607650" cy="274070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6BC51A-CA9C-4FD4-882A-95631592B011}">
      <dsp:nvSpPr>
        <dsp:cNvPr id="0" name=""/>
        <dsp:cNvSpPr/>
      </dsp:nvSpPr>
      <dsp:spPr>
        <a:xfrm rot="5400000">
          <a:off x="-70090" y="70090"/>
          <a:ext cx="467269" cy="327088"/>
        </a:xfrm>
        <a:prstGeom prst="chevron">
          <a:avLst/>
        </a:prstGeom>
        <a:solidFill>
          <a:srgbClr val="B23C36"/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900" kern="1200" dirty="0"/>
            <a:t> </a:t>
          </a:r>
        </a:p>
      </dsp:txBody>
      <dsp:txXfrm rot="-5400000">
        <a:off x="1" y="163543"/>
        <a:ext cx="327088" cy="140181"/>
      </dsp:txXfrm>
    </dsp:sp>
    <dsp:sp modelId="{2AD1DF65-CBFD-43E5-AC15-C684B4C86525}">
      <dsp:nvSpPr>
        <dsp:cNvPr id="0" name=""/>
        <dsp:cNvSpPr/>
      </dsp:nvSpPr>
      <dsp:spPr>
        <a:xfrm rot="5400000">
          <a:off x="1986464" y="-1659376"/>
          <a:ext cx="303724" cy="362247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600" kern="1200" dirty="0"/>
            <a:t>Dashboard e monitoring integrati</a:t>
          </a:r>
          <a:endParaRPr lang="it-IT" sz="1600" kern="1200" dirty="0">
            <a:solidFill>
              <a:srgbClr val="1D1D1B">
                <a:hueOff val="0"/>
                <a:satOff val="0"/>
                <a:lumOff val="0"/>
                <a:alphaOff val="0"/>
              </a:srgbClr>
            </a:solidFill>
            <a:latin typeface="Lora" pitchFamily="2" charset="0"/>
            <a:ea typeface="+mn-ea"/>
            <a:cs typeface="+mn-cs"/>
          </a:endParaRPr>
        </a:p>
      </dsp:txBody>
      <dsp:txXfrm rot="-5400000">
        <a:off x="327088" y="14827"/>
        <a:ext cx="3607650" cy="274070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6BC51A-CA9C-4FD4-882A-95631592B011}">
      <dsp:nvSpPr>
        <dsp:cNvPr id="0" name=""/>
        <dsp:cNvSpPr/>
      </dsp:nvSpPr>
      <dsp:spPr>
        <a:xfrm rot="5400000">
          <a:off x="-70090" y="70090"/>
          <a:ext cx="467269" cy="327088"/>
        </a:xfrm>
        <a:prstGeom prst="chevron">
          <a:avLst/>
        </a:prstGeom>
        <a:solidFill>
          <a:srgbClr val="B23C36"/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900" kern="1200" dirty="0"/>
            <a:t> </a:t>
          </a:r>
        </a:p>
      </dsp:txBody>
      <dsp:txXfrm rot="-5400000">
        <a:off x="1" y="163543"/>
        <a:ext cx="327088" cy="140181"/>
      </dsp:txXfrm>
    </dsp:sp>
    <dsp:sp modelId="{2AD1DF65-CBFD-43E5-AC15-C684B4C86525}">
      <dsp:nvSpPr>
        <dsp:cNvPr id="0" name=""/>
        <dsp:cNvSpPr/>
      </dsp:nvSpPr>
      <dsp:spPr>
        <a:xfrm rot="5400000">
          <a:off x="1986464" y="-1659376"/>
          <a:ext cx="303724" cy="362247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600" kern="1200" dirty="0"/>
            <a:t>Ambiente </a:t>
          </a:r>
          <a:r>
            <a:rPr lang="it-IT" sz="1600" kern="1200" dirty="0" err="1"/>
            <a:t>dev</a:t>
          </a:r>
          <a:r>
            <a:rPr lang="it-IT" sz="1600" kern="1200" dirty="0"/>
            <a:t> locale pronto all’uso</a:t>
          </a:r>
          <a:endParaRPr lang="it-IT" sz="1600" kern="1200" dirty="0">
            <a:solidFill>
              <a:srgbClr val="1D1D1B">
                <a:hueOff val="0"/>
                <a:satOff val="0"/>
                <a:lumOff val="0"/>
                <a:alphaOff val="0"/>
              </a:srgbClr>
            </a:solidFill>
            <a:latin typeface="Lora" pitchFamily="2" charset="0"/>
            <a:ea typeface="+mn-ea"/>
            <a:cs typeface="+mn-cs"/>
          </a:endParaRPr>
        </a:p>
      </dsp:txBody>
      <dsp:txXfrm rot="-5400000">
        <a:off x="327088" y="14827"/>
        <a:ext cx="3607650" cy="274070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6BC51A-CA9C-4FD4-882A-95631592B011}">
      <dsp:nvSpPr>
        <dsp:cNvPr id="0" name=""/>
        <dsp:cNvSpPr/>
      </dsp:nvSpPr>
      <dsp:spPr>
        <a:xfrm rot="5400000">
          <a:off x="-70090" y="70090"/>
          <a:ext cx="467269" cy="327088"/>
        </a:xfrm>
        <a:prstGeom prst="chevron">
          <a:avLst/>
        </a:prstGeom>
        <a:solidFill>
          <a:srgbClr val="B23C36"/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900" kern="1200" dirty="0"/>
            <a:t> </a:t>
          </a:r>
        </a:p>
      </dsp:txBody>
      <dsp:txXfrm rot="-5400000">
        <a:off x="1" y="163543"/>
        <a:ext cx="327088" cy="140181"/>
      </dsp:txXfrm>
    </dsp:sp>
    <dsp:sp modelId="{2AD1DF65-CBFD-43E5-AC15-C684B4C86525}">
      <dsp:nvSpPr>
        <dsp:cNvPr id="0" name=""/>
        <dsp:cNvSpPr/>
      </dsp:nvSpPr>
      <dsp:spPr>
        <a:xfrm rot="5400000">
          <a:off x="1986464" y="-1659376"/>
          <a:ext cx="303724" cy="362247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0795" rIns="10795" bIns="10795" numCol="1" spcCol="1270" anchor="ctr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700" kern="1200" dirty="0">
              <a:latin typeface="Lora" pitchFamily="2" charset="0"/>
            </a:rPr>
            <a:t>Pub/Sub tra microservizi</a:t>
          </a:r>
        </a:p>
      </dsp:txBody>
      <dsp:txXfrm rot="-5400000">
        <a:off x="327088" y="14827"/>
        <a:ext cx="3607650" cy="274070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6BC51A-CA9C-4FD4-882A-95631592B011}">
      <dsp:nvSpPr>
        <dsp:cNvPr id="0" name=""/>
        <dsp:cNvSpPr/>
      </dsp:nvSpPr>
      <dsp:spPr>
        <a:xfrm rot="5400000">
          <a:off x="-70090" y="70090"/>
          <a:ext cx="467269" cy="327088"/>
        </a:xfrm>
        <a:prstGeom prst="chevron">
          <a:avLst/>
        </a:prstGeom>
        <a:solidFill>
          <a:srgbClr val="B23C36"/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900" kern="1200" dirty="0"/>
            <a:t> </a:t>
          </a:r>
        </a:p>
      </dsp:txBody>
      <dsp:txXfrm rot="-5400000">
        <a:off x="1" y="163543"/>
        <a:ext cx="327088" cy="140181"/>
      </dsp:txXfrm>
    </dsp:sp>
    <dsp:sp modelId="{2AD1DF65-CBFD-43E5-AC15-C684B4C86525}">
      <dsp:nvSpPr>
        <dsp:cNvPr id="0" name=""/>
        <dsp:cNvSpPr/>
      </dsp:nvSpPr>
      <dsp:spPr>
        <a:xfrm rot="5400000">
          <a:off x="1986464" y="-1659376"/>
          <a:ext cx="303724" cy="362247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600" kern="1200" dirty="0">
              <a:latin typeface="Lora" pitchFamily="2" charset="0"/>
            </a:rPr>
            <a:t>State management semplificato</a:t>
          </a:r>
          <a:endParaRPr lang="it-IT" sz="1600" kern="1200" dirty="0">
            <a:solidFill>
              <a:srgbClr val="1D1D1B">
                <a:hueOff val="0"/>
                <a:satOff val="0"/>
                <a:lumOff val="0"/>
                <a:alphaOff val="0"/>
              </a:srgbClr>
            </a:solidFill>
            <a:latin typeface="Lora" pitchFamily="2" charset="0"/>
            <a:ea typeface="+mn-ea"/>
            <a:cs typeface="+mn-cs"/>
          </a:endParaRPr>
        </a:p>
      </dsp:txBody>
      <dsp:txXfrm rot="-5400000">
        <a:off x="327088" y="14827"/>
        <a:ext cx="3607650" cy="274070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6BC51A-CA9C-4FD4-882A-95631592B011}">
      <dsp:nvSpPr>
        <dsp:cNvPr id="0" name=""/>
        <dsp:cNvSpPr/>
      </dsp:nvSpPr>
      <dsp:spPr>
        <a:xfrm rot="5400000">
          <a:off x="-70090" y="70090"/>
          <a:ext cx="467269" cy="327088"/>
        </a:xfrm>
        <a:prstGeom prst="chevron">
          <a:avLst/>
        </a:prstGeom>
        <a:solidFill>
          <a:srgbClr val="B23C36"/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900" kern="1200" dirty="0"/>
            <a:t> </a:t>
          </a:r>
        </a:p>
      </dsp:txBody>
      <dsp:txXfrm rot="-5400000">
        <a:off x="1" y="163543"/>
        <a:ext cx="327088" cy="140181"/>
      </dsp:txXfrm>
    </dsp:sp>
    <dsp:sp modelId="{2AD1DF65-CBFD-43E5-AC15-C684B4C86525}">
      <dsp:nvSpPr>
        <dsp:cNvPr id="0" name=""/>
        <dsp:cNvSpPr/>
      </dsp:nvSpPr>
      <dsp:spPr>
        <a:xfrm rot="5400000">
          <a:off x="1986464" y="-1659376"/>
          <a:ext cx="303724" cy="362247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600" kern="1200" dirty="0">
              <a:latin typeface="Lora" pitchFamily="2" charset="0"/>
            </a:rPr>
            <a:t>Secret store</a:t>
          </a:r>
          <a:endParaRPr lang="it-IT" sz="1600" kern="1200" dirty="0">
            <a:solidFill>
              <a:srgbClr val="1D1D1B">
                <a:hueOff val="0"/>
                <a:satOff val="0"/>
                <a:lumOff val="0"/>
                <a:alphaOff val="0"/>
              </a:srgbClr>
            </a:solidFill>
            <a:latin typeface="Lora" pitchFamily="2" charset="0"/>
            <a:ea typeface="+mn-ea"/>
            <a:cs typeface="+mn-cs"/>
          </a:endParaRPr>
        </a:p>
      </dsp:txBody>
      <dsp:txXfrm rot="-5400000">
        <a:off x="327088" y="14827"/>
        <a:ext cx="3607650" cy="274070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6BC51A-CA9C-4FD4-882A-95631592B011}">
      <dsp:nvSpPr>
        <dsp:cNvPr id="0" name=""/>
        <dsp:cNvSpPr/>
      </dsp:nvSpPr>
      <dsp:spPr>
        <a:xfrm rot="5400000">
          <a:off x="-70090" y="70090"/>
          <a:ext cx="467269" cy="327088"/>
        </a:xfrm>
        <a:prstGeom prst="chevron">
          <a:avLst/>
        </a:prstGeom>
        <a:solidFill>
          <a:srgbClr val="B23C36"/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900" kern="1200" dirty="0"/>
            <a:t> </a:t>
          </a:r>
        </a:p>
      </dsp:txBody>
      <dsp:txXfrm rot="-5400000">
        <a:off x="1" y="163543"/>
        <a:ext cx="327088" cy="140181"/>
      </dsp:txXfrm>
    </dsp:sp>
    <dsp:sp modelId="{2AD1DF65-CBFD-43E5-AC15-C684B4C86525}">
      <dsp:nvSpPr>
        <dsp:cNvPr id="0" name=""/>
        <dsp:cNvSpPr/>
      </dsp:nvSpPr>
      <dsp:spPr>
        <a:xfrm rot="5400000">
          <a:off x="1986464" y="-1659376"/>
          <a:ext cx="303724" cy="362247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600" kern="1200" dirty="0">
              <a:latin typeface="Lora" pitchFamily="2" charset="0"/>
            </a:rPr>
            <a:t>Portabilità tra cloud provider</a:t>
          </a:r>
          <a:endParaRPr lang="it-IT" sz="1600" kern="1200" dirty="0">
            <a:solidFill>
              <a:srgbClr val="1D1D1B">
                <a:hueOff val="0"/>
                <a:satOff val="0"/>
                <a:lumOff val="0"/>
                <a:alphaOff val="0"/>
              </a:srgbClr>
            </a:solidFill>
            <a:latin typeface="Lora" pitchFamily="2" charset="0"/>
            <a:ea typeface="+mn-ea"/>
            <a:cs typeface="+mn-cs"/>
          </a:endParaRPr>
        </a:p>
      </dsp:txBody>
      <dsp:txXfrm rot="-5400000">
        <a:off x="327088" y="14827"/>
        <a:ext cx="3607650" cy="274070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6BC51A-CA9C-4FD4-882A-95631592B011}">
      <dsp:nvSpPr>
        <dsp:cNvPr id="0" name=""/>
        <dsp:cNvSpPr/>
      </dsp:nvSpPr>
      <dsp:spPr>
        <a:xfrm rot="5400000">
          <a:off x="-70090" y="70090"/>
          <a:ext cx="467269" cy="327088"/>
        </a:xfrm>
        <a:prstGeom prst="chevron">
          <a:avLst/>
        </a:prstGeom>
        <a:solidFill>
          <a:srgbClr val="B23C36"/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900" kern="1200" dirty="0"/>
            <a:t> </a:t>
          </a:r>
        </a:p>
      </dsp:txBody>
      <dsp:txXfrm rot="-5400000">
        <a:off x="1" y="163543"/>
        <a:ext cx="327088" cy="140181"/>
      </dsp:txXfrm>
    </dsp:sp>
    <dsp:sp modelId="{2AD1DF65-CBFD-43E5-AC15-C684B4C86525}">
      <dsp:nvSpPr>
        <dsp:cNvPr id="0" name=""/>
        <dsp:cNvSpPr/>
      </dsp:nvSpPr>
      <dsp:spPr>
        <a:xfrm rot="5400000">
          <a:off x="1986464" y="-1659376"/>
          <a:ext cx="303724" cy="362247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300" kern="1200" dirty="0"/>
            <a:t>Core / Application / </a:t>
          </a:r>
          <a:r>
            <a:rPr lang="it-IT" sz="1300" kern="1200" dirty="0" err="1"/>
            <a:t>Infrastructure</a:t>
          </a:r>
          <a:r>
            <a:rPr lang="it-IT" sz="1300" kern="1200" dirty="0"/>
            <a:t> / UI separati</a:t>
          </a:r>
          <a:endParaRPr lang="it-IT" sz="1300" kern="1200" dirty="0">
            <a:latin typeface="Lora" pitchFamily="2" charset="0"/>
          </a:endParaRPr>
        </a:p>
      </dsp:txBody>
      <dsp:txXfrm rot="-5400000">
        <a:off x="327088" y="14827"/>
        <a:ext cx="3607650" cy="274070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6BC51A-CA9C-4FD4-882A-95631592B011}">
      <dsp:nvSpPr>
        <dsp:cNvPr id="0" name=""/>
        <dsp:cNvSpPr/>
      </dsp:nvSpPr>
      <dsp:spPr>
        <a:xfrm rot="5400000">
          <a:off x="-70090" y="70090"/>
          <a:ext cx="467269" cy="327088"/>
        </a:xfrm>
        <a:prstGeom prst="chevron">
          <a:avLst/>
        </a:prstGeom>
        <a:solidFill>
          <a:srgbClr val="B23C36"/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900" kern="1200" dirty="0"/>
            <a:t> </a:t>
          </a:r>
        </a:p>
      </dsp:txBody>
      <dsp:txXfrm rot="-5400000">
        <a:off x="1" y="163543"/>
        <a:ext cx="327088" cy="140181"/>
      </dsp:txXfrm>
    </dsp:sp>
    <dsp:sp modelId="{2AD1DF65-CBFD-43E5-AC15-C684B4C86525}">
      <dsp:nvSpPr>
        <dsp:cNvPr id="0" name=""/>
        <dsp:cNvSpPr/>
      </dsp:nvSpPr>
      <dsp:spPr>
        <a:xfrm rot="5400000">
          <a:off x="1986464" y="-1659376"/>
          <a:ext cx="303724" cy="362247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600" kern="1200" dirty="0"/>
            <a:t>Testabilità e indipendenza</a:t>
          </a:r>
          <a:endParaRPr lang="it-IT" sz="1600" kern="1200" dirty="0">
            <a:solidFill>
              <a:srgbClr val="1D1D1B">
                <a:hueOff val="0"/>
                <a:satOff val="0"/>
                <a:lumOff val="0"/>
                <a:alphaOff val="0"/>
              </a:srgbClr>
            </a:solidFill>
            <a:latin typeface="Lora" pitchFamily="2" charset="0"/>
            <a:ea typeface="+mn-ea"/>
            <a:cs typeface="+mn-cs"/>
          </a:endParaRPr>
        </a:p>
      </dsp:txBody>
      <dsp:txXfrm rot="-5400000">
        <a:off x="327088" y="14827"/>
        <a:ext cx="3607650" cy="274070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6BC51A-CA9C-4FD4-882A-95631592B011}">
      <dsp:nvSpPr>
        <dsp:cNvPr id="0" name=""/>
        <dsp:cNvSpPr/>
      </dsp:nvSpPr>
      <dsp:spPr>
        <a:xfrm rot="5400000">
          <a:off x="-70090" y="70090"/>
          <a:ext cx="467269" cy="327088"/>
        </a:xfrm>
        <a:prstGeom prst="chevron">
          <a:avLst/>
        </a:prstGeom>
        <a:solidFill>
          <a:srgbClr val="B23C36"/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900" kern="1200" dirty="0"/>
            <a:t> </a:t>
          </a:r>
        </a:p>
      </dsp:txBody>
      <dsp:txXfrm rot="-5400000">
        <a:off x="1" y="163543"/>
        <a:ext cx="327088" cy="140181"/>
      </dsp:txXfrm>
    </dsp:sp>
    <dsp:sp modelId="{2AD1DF65-CBFD-43E5-AC15-C684B4C86525}">
      <dsp:nvSpPr>
        <dsp:cNvPr id="0" name=""/>
        <dsp:cNvSpPr/>
      </dsp:nvSpPr>
      <dsp:spPr>
        <a:xfrm rot="5400000">
          <a:off x="1986464" y="-1659376"/>
          <a:ext cx="303724" cy="362247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600" kern="1200" dirty="0"/>
            <a:t>Evita accoppiamenti pericolosi</a:t>
          </a:r>
          <a:endParaRPr lang="it-IT" sz="1600" kern="1200" dirty="0">
            <a:solidFill>
              <a:srgbClr val="1D1D1B">
                <a:hueOff val="0"/>
                <a:satOff val="0"/>
                <a:lumOff val="0"/>
                <a:alphaOff val="0"/>
              </a:srgbClr>
            </a:solidFill>
            <a:latin typeface="Lora" pitchFamily="2" charset="0"/>
            <a:ea typeface="+mn-ea"/>
            <a:cs typeface="+mn-cs"/>
          </a:endParaRPr>
        </a:p>
      </dsp:txBody>
      <dsp:txXfrm rot="-5400000">
        <a:off x="327088" y="14827"/>
        <a:ext cx="3607650" cy="27407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6BC51A-CA9C-4FD4-882A-95631592B011}">
      <dsp:nvSpPr>
        <dsp:cNvPr id="0" name=""/>
        <dsp:cNvSpPr/>
      </dsp:nvSpPr>
      <dsp:spPr>
        <a:xfrm rot="5400000">
          <a:off x="-70090" y="70090"/>
          <a:ext cx="467269" cy="327088"/>
        </a:xfrm>
        <a:prstGeom prst="chevron">
          <a:avLst/>
        </a:prstGeom>
        <a:solidFill>
          <a:srgbClr val="B23C36"/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900" kern="1200" dirty="0"/>
            <a:t> </a:t>
          </a:r>
        </a:p>
      </dsp:txBody>
      <dsp:txXfrm rot="-5400000">
        <a:off x="1" y="163543"/>
        <a:ext cx="327088" cy="140181"/>
      </dsp:txXfrm>
    </dsp:sp>
    <dsp:sp modelId="{2AD1DF65-CBFD-43E5-AC15-C684B4C86525}">
      <dsp:nvSpPr>
        <dsp:cNvPr id="0" name=""/>
        <dsp:cNvSpPr/>
      </dsp:nvSpPr>
      <dsp:spPr>
        <a:xfrm rot="5400000">
          <a:off x="1986464" y="-1659376"/>
          <a:ext cx="303724" cy="362247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600" kern="1200" dirty="0">
              <a:solidFill>
                <a:srgbClr val="1D1D1B">
                  <a:hueOff val="0"/>
                  <a:satOff val="0"/>
                  <a:lumOff val="0"/>
                  <a:alphaOff val="0"/>
                </a:srgbClr>
              </a:solidFill>
              <a:latin typeface="Lora" pitchFamily="2" charset="0"/>
              <a:ea typeface="+mn-ea"/>
              <a:cs typeface="+mn-cs"/>
            </a:rPr>
            <a:t>Stato e configurazioni sparse</a:t>
          </a:r>
        </a:p>
      </dsp:txBody>
      <dsp:txXfrm rot="-5400000">
        <a:off x="327088" y="14827"/>
        <a:ext cx="3607650" cy="274070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6BC51A-CA9C-4FD4-882A-95631592B011}">
      <dsp:nvSpPr>
        <dsp:cNvPr id="0" name=""/>
        <dsp:cNvSpPr/>
      </dsp:nvSpPr>
      <dsp:spPr>
        <a:xfrm rot="5400000">
          <a:off x="-70090" y="70090"/>
          <a:ext cx="467269" cy="327088"/>
        </a:xfrm>
        <a:prstGeom prst="chevron">
          <a:avLst/>
        </a:prstGeom>
        <a:solidFill>
          <a:srgbClr val="B23C36"/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900" kern="1200" dirty="0"/>
            <a:t> </a:t>
          </a:r>
        </a:p>
      </dsp:txBody>
      <dsp:txXfrm rot="-5400000">
        <a:off x="1" y="163543"/>
        <a:ext cx="327088" cy="140181"/>
      </dsp:txXfrm>
    </dsp:sp>
    <dsp:sp modelId="{2AD1DF65-CBFD-43E5-AC15-C684B4C86525}">
      <dsp:nvSpPr>
        <dsp:cNvPr id="0" name=""/>
        <dsp:cNvSpPr/>
      </dsp:nvSpPr>
      <dsp:spPr>
        <a:xfrm rot="5400000">
          <a:off x="1170735" y="-843646"/>
          <a:ext cx="303724" cy="199101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400" kern="1200" dirty="0" err="1"/>
            <a:t>Dependency</a:t>
          </a:r>
          <a:r>
            <a:rPr lang="it-IT" sz="1400" kern="1200" dirty="0"/>
            <a:t> Injection</a:t>
          </a:r>
          <a:endParaRPr lang="it-IT" sz="1400" kern="1200" dirty="0">
            <a:latin typeface="Lora" pitchFamily="2" charset="0"/>
          </a:endParaRPr>
        </a:p>
      </dsp:txBody>
      <dsp:txXfrm rot="-5400000">
        <a:off x="327089" y="14827"/>
        <a:ext cx="1976191" cy="274070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6BC51A-CA9C-4FD4-882A-95631592B011}">
      <dsp:nvSpPr>
        <dsp:cNvPr id="0" name=""/>
        <dsp:cNvSpPr/>
      </dsp:nvSpPr>
      <dsp:spPr>
        <a:xfrm rot="5400000">
          <a:off x="-70090" y="70090"/>
          <a:ext cx="467269" cy="327088"/>
        </a:xfrm>
        <a:prstGeom prst="chevron">
          <a:avLst/>
        </a:prstGeom>
        <a:solidFill>
          <a:srgbClr val="B23C36"/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900" kern="1200" dirty="0"/>
            <a:t> </a:t>
          </a:r>
        </a:p>
      </dsp:txBody>
      <dsp:txXfrm rot="-5400000">
        <a:off x="1" y="163543"/>
        <a:ext cx="327088" cy="140181"/>
      </dsp:txXfrm>
    </dsp:sp>
    <dsp:sp modelId="{2AD1DF65-CBFD-43E5-AC15-C684B4C86525}">
      <dsp:nvSpPr>
        <dsp:cNvPr id="0" name=""/>
        <dsp:cNvSpPr/>
      </dsp:nvSpPr>
      <dsp:spPr>
        <a:xfrm rot="5400000">
          <a:off x="1170735" y="-843646"/>
          <a:ext cx="303724" cy="199101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400" kern="1200" dirty="0"/>
            <a:t>Mediator Pattern</a:t>
          </a:r>
          <a:endParaRPr lang="it-IT" sz="1400" kern="1200" dirty="0">
            <a:solidFill>
              <a:srgbClr val="1D1D1B">
                <a:hueOff val="0"/>
                <a:satOff val="0"/>
                <a:lumOff val="0"/>
                <a:alphaOff val="0"/>
              </a:srgbClr>
            </a:solidFill>
            <a:latin typeface="Lora" pitchFamily="2" charset="0"/>
            <a:ea typeface="+mn-ea"/>
            <a:cs typeface="+mn-cs"/>
          </a:endParaRPr>
        </a:p>
      </dsp:txBody>
      <dsp:txXfrm rot="-5400000">
        <a:off x="327089" y="14827"/>
        <a:ext cx="1976191" cy="274070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6BC51A-CA9C-4FD4-882A-95631592B011}">
      <dsp:nvSpPr>
        <dsp:cNvPr id="0" name=""/>
        <dsp:cNvSpPr/>
      </dsp:nvSpPr>
      <dsp:spPr>
        <a:xfrm rot="5400000">
          <a:off x="-70090" y="70090"/>
          <a:ext cx="467269" cy="327088"/>
        </a:xfrm>
        <a:prstGeom prst="chevron">
          <a:avLst/>
        </a:prstGeom>
        <a:solidFill>
          <a:srgbClr val="B23C36"/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900" kern="1200" dirty="0"/>
            <a:t> </a:t>
          </a:r>
        </a:p>
      </dsp:txBody>
      <dsp:txXfrm rot="-5400000">
        <a:off x="1" y="163543"/>
        <a:ext cx="327088" cy="140181"/>
      </dsp:txXfrm>
    </dsp:sp>
    <dsp:sp modelId="{2AD1DF65-CBFD-43E5-AC15-C684B4C86525}">
      <dsp:nvSpPr>
        <dsp:cNvPr id="0" name=""/>
        <dsp:cNvSpPr/>
      </dsp:nvSpPr>
      <dsp:spPr>
        <a:xfrm rot="5400000">
          <a:off x="1170735" y="-843646"/>
          <a:ext cx="303724" cy="199101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400" kern="1200" dirty="0"/>
            <a:t>CQRS</a:t>
          </a:r>
          <a:endParaRPr lang="it-IT" sz="1400" kern="1200" dirty="0">
            <a:solidFill>
              <a:srgbClr val="1D1D1B">
                <a:hueOff val="0"/>
                <a:satOff val="0"/>
                <a:lumOff val="0"/>
                <a:alphaOff val="0"/>
              </a:srgbClr>
            </a:solidFill>
            <a:latin typeface="Lora" pitchFamily="2" charset="0"/>
            <a:ea typeface="+mn-ea"/>
            <a:cs typeface="+mn-cs"/>
          </a:endParaRPr>
        </a:p>
      </dsp:txBody>
      <dsp:txXfrm rot="-5400000">
        <a:off x="327089" y="14827"/>
        <a:ext cx="1976191" cy="27407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6BC51A-CA9C-4FD4-882A-95631592B011}">
      <dsp:nvSpPr>
        <dsp:cNvPr id="0" name=""/>
        <dsp:cNvSpPr/>
      </dsp:nvSpPr>
      <dsp:spPr>
        <a:xfrm rot="5400000">
          <a:off x="-70090" y="70090"/>
          <a:ext cx="467269" cy="327088"/>
        </a:xfrm>
        <a:prstGeom prst="chevron">
          <a:avLst/>
        </a:prstGeom>
        <a:solidFill>
          <a:srgbClr val="B23C36"/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900" kern="1200" dirty="0"/>
            <a:t> </a:t>
          </a:r>
        </a:p>
      </dsp:txBody>
      <dsp:txXfrm rot="-5400000">
        <a:off x="1" y="163543"/>
        <a:ext cx="327088" cy="140181"/>
      </dsp:txXfrm>
    </dsp:sp>
    <dsp:sp modelId="{2AD1DF65-CBFD-43E5-AC15-C684B4C86525}">
      <dsp:nvSpPr>
        <dsp:cNvPr id="0" name=""/>
        <dsp:cNvSpPr/>
      </dsp:nvSpPr>
      <dsp:spPr>
        <a:xfrm rot="5400000">
          <a:off x="1986464" y="-1659376"/>
          <a:ext cx="303724" cy="362247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600" kern="1200" dirty="0">
              <a:solidFill>
                <a:srgbClr val="1D1D1B">
                  <a:hueOff val="0"/>
                  <a:satOff val="0"/>
                  <a:lumOff val="0"/>
                  <a:alphaOff val="0"/>
                </a:srgbClr>
              </a:solidFill>
              <a:latin typeface="Lora" pitchFamily="2" charset="0"/>
              <a:ea typeface="+mn-ea"/>
              <a:cs typeface="+mn-cs"/>
            </a:rPr>
            <a:t>Logiche di business mescolate</a:t>
          </a:r>
        </a:p>
      </dsp:txBody>
      <dsp:txXfrm rot="-5400000">
        <a:off x="327088" y="14827"/>
        <a:ext cx="3607650" cy="27407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6BC51A-CA9C-4FD4-882A-95631592B011}">
      <dsp:nvSpPr>
        <dsp:cNvPr id="0" name=""/>
        <dsp:cNvSpPr/>
      </dsp:nvSpPr>
      <dsp:spPr>
        <a:xfrm rot="5400000">
          <a:off x="-70090" y="70090"/>
          <a:ext cx="467269" cy="327088"/>
        </a:xfrm>
        <a:prstGeom prst="chevron">
          <a:avLst/>
        </a:prstGeom>
        <a:solidFill>
          <a:srgbClr val="B23C36"/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900" kern="1200" dirty="0"/>
            <a:t> </a:t>
          </a:r>
        </a:p>
      </dsp:txBody>
      <dsp:txXfrm rot="-5400000">
        <a:off x="1" y="163543"/>
        <a:ext cx="327088" cy="140181"/>
      </dsp:txXfrm>
    </dsp:sp>
    <dsp:sp modelId="{2AD1DF65-CBFD-43E5-AC15-C684B4C86525}">
      <dsp:nvSpPr>
        <dsp:cNvPr id="0" name=""/>
        <dsp:cNvSpPr/>
      </dsp:nvSpPr>
      <dsp:spPr>
        <a:xfrm rot="5400000">
          <a:off x="1986464" y="-1659376"/>
          <a:ext cx="303724" cy="362247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600" kern="1200" dirty="0">
              <a:solidFill>
                <a:srgbClr val="1D1D1B">
                  <a:hueOff val="0"/>
                  <a:satOff val="0"/>
                  <a:lumOff val="0"/>
                  <a:alphaOff val="0"/>
                </a:srgbClr>
              </a:solidFill>
              <a:latin typeface="Lora" pitchFamily="2" charset="0"/>
              <a:ea typeface="+mn-ea"/>
              <a:cs typeface="+mn-cs"/>
            </a:rPr>
            <a:t>Orchestrazione complicata</a:t>
          </a:r>
        </a:p>
      </dsp:txBody>
      <dsp:txXfrm rot="-5400000">
        <a:off x="327088" y="14827"/>
        <a:ext cx="3607650" cy="27407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6BC51A-CA9C-4FD4-882A-95631592B011}">
      <dsp:nvSpPr>
        <dsp:cNvPr id="0" name=""/>
        <dsp:cNvSpPr/>
      </dsp:nvSpPr>
      <dsp:spPr>
        <a:xfrm rot="5400000">
          <a:off x="-70090" y="70090"/>
          <a:ext cx="467269" cy="327088"/>
        </a:xfrm>
        <a:prstGeom prst="chevron">
          <a:avLst/>
        </a:prstGeom>
        <a:solidFill>
          <a:srgbClr val="B23C36"/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900" kern="1200" dirty="0"/>
            <a:t> </a:t>
          </a:r>
        </a:p>
      </dsp:txBody>
      <dsp:txXfrm rot="-5400000">
        <a:off x="1" y="163543"/>
        <a:ext cx="327088" cy="140181"/>
      </dsp:txXfrm>
    </dsp:sp>
    <dsp:sp modelId="{2AD1DF65-CBFD-43E5-AC15-C684B4C86525}">
      <dsp:nvSpPr>
        <dsp:cNvPr id="0" name=""/>
        <dsp:cNvSpPr/>
      </dsp:nvSpPr>
      <dsp:spPr>
        <a:xfrm rot="5400000">
          <a:off x="1986465" y="-1659376"/>
          <a:ext cx="303724" cy="362247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400" kern="1200" dirty="0">
              <a:solidFill>
                <a:srgbClr val="1D1D1B">
                  <a:hueOff val="0"/>
                  <a:satOff val="0"/>
                  <a:lumOff val="0"/>
                  <a:alphaOff val="0"/>
                </a:srgbClr>
              </a:solidFill>
              <a:latin typeface="Lora" pitchFamily="2" charset="0"/>
              <a:ea typeface="+mn-ea"/>
              <a:cs typeface="+mn-cs"/>
            </a:rPr>
            <a:t>Crescita incontrollata della complessità</a:t>
          </a:r>
        </a:p>
      </dsp:txBody>
      <dsp:txXfrm rot="-5400000">
        <a:off x="327089" y="14827"/>
        <a:ext cx="3607651" cy="27407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6BC51A-CA9C-4FD4-882A-95631592B011}">
      <dsp:nvSpPr>
        <dsp:cNvPr id="0" name=""/>
        <dsp:cNvSpPr/>
      </dsp:nvSpPr>
      <dsp:spPr>
        <a:xfrm rot="5400000">
          <a:off x="-70090" y="70090"/>
          <a:ext cx="467269" cy="327088"/>
        </a:xfrm>
        <a:prstGeom prst="chevron">
          <a:avLst/>
        </a:prstGeom>
        <a:solidFill>
          <a:srgbClr val="B23C36"/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900" kern="1200" dirty="0"/>
            <a:t> </a:t>
          </a:r>
        </a:p>
      </dsp:txBody>
      <dsp:txXfrm rot="-5400000">
        <a:off x="1" y="163543"/>
        <a:ext cx="327088" cy="140181"/>
      </dsp:txXfrm>
    </dsp:sp>
    <dsp:sp modelId="{2AD1DF65-CBFD-43E5-AC15-C684B4C86525}">
      <dsp:nvSpPr>
        <dsp:cNvPr id="0" name=""/>
        <dsp:cNvSpPr/>
      </dsp:nvSpPr>
      <dsp:spPr>
        <a:xfrm rot="5400000">
          <a:off x="1986464" y="-1659376"/>
          <a:ext cx="303724" cy="362247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600" kern="1200" dirty="0">
              <a:solidFill>
                <a:srgbClr val="1D1D1B">
                  <a:hueOff val="0"/>
                  <a:satOff val="0"/>
                  <a:lumOff val="0"/>
                  <a:alphaOff val="0"/>
                </a:srgbClr>
              </a:solidFill>
              <a:latin typeface="Lora" pitchFamily="2" charset="0"/>
              <a:ea typeface="+mn-ea"/>
              <a:cs typeface="+mn-cs"/>
            </a:rPr>
            <a:t>Ridotta osservabilità e resilienza</a:t>
          </a:r>
        </a:p>
      </dsp:txBody>
      <dsp:txXfrm rot="-5400000">
        <a:off x="327088" y="14827"/>
        <a:ext cx="3607650" cy="27407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6BC51A-CA9C-4FD4-882A-95631592B011}">
      <dsp:nvSpPr>
        <dsp:cNvPr id="0" name=""/>
        <dsp:cNvSpPr/>
      </dsp:nvSpPr>
      <dsp:spPr>
        <a:xfrm rot="5400000">
          <a:off x="-70090" y="70090"/>
          <a:ext cx="467269" cy="327088"/>
        </a:xfrm>
        <a:prstGeom prst="chevron">
          <a:avLst/>
        </a:prstGeom>
        <a:solidFill>
          <a:srgbClr val="B23C36"/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900" kern="1200" dirty="0"/>
            <a:t> </a:t>
          </a:r>
        </a:p>
      </dsp:txBody>
      <dsp:txXfrm rot="-5400000">
        <a:off x="1" y="163543"/>
        <a:ext cx="327088" cy="140181"/>
      </dsp:txXfrm>
    </dsp:sp>
    <dsp:sp modelId="{2AD1DF65-CBFD-43E5-AC15-C684B4C86525}">
      <dsp:nvSpPr>
        <dsp:cNvPr id="0" name=""/>
        <dsp:cNvSpPr/>
      </dsp:nvSpPr>
      <dsp:spPr>
        <a:xfrm rot="5400000">
          <a:off x="1986464" y="-1659376"/>
          <a:ext cx="303724" cy="362247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600" kern="1200" dirty="0">
              <a:solidFill>
                <a:srgbClr val="1D1D1B">
                  <a:hueOff val="0"/>
                  <a:satOff val="0"/>
                  <a:lumOff val="0"/>
                  <a:alphaOff val="0"/>
                </a:srgbClr>
              </a:solidFill>
              <a:latin typeface="Lora" pitchFamily="2" charset="0"/>
              <a:ea typeface="+mn-ea"/>
              <a:cs typeface="+mn-cs"/>
            </a:rPr>
            <a:t>Difficoltà di test e manutenzione</a:t>
          </a:r>
        </a:p>
      </dsp:txBody>
      <dsp:txXfrm rot="-5400000">
        <a:off x="327088" y="14827"/>
        <a:ext cx="3607650" cy="27407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6BC51A-CA9C-4FD4-882A-95631592B011}">
      <dsp:nvSpPr>
        <dsp:cNvPr id="0" name=""/>
        <dsp:cNvSpPr/>
      </dsp:nvSpPr>
      <dsp:spPr>
        <a:xfrm rot="5400000">
          <a:off x="-70090" y="70090"/>
          <a:ext cx="467269" cy="327088"/>
        </a:xfrm>
        <a:prstGeom prst="chevron">
          <a:avLst/>
        </a:prstGeom>
        <a:solidFill>
          <a:srgbClr val="B23C36"/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900" kern="1200" dirty="0"/>
            <a:t> </a:t>
          </a:r>
        </a:p>
      </dsp:txBody>
      <dsp:txXfrm rot="-5400000">
        <a:off x="1" y="163543"/>
        <a:ext cx="327088" cy="140181"/>
      </dsp:txXfrm>
    </dsp:sp>
    <dsp:sp modelId="{2AD1DF65-CBFD-43E5-AC15-C684B4C86525}">
      <dsp:nvSpPr>
        <dsp:cNvPr id="0" name=""/>
        <dsp:cNvSpPr/>
      </dsp:nvSpPr>
      <dsp:spPr>
        <a:xfrm rot="5400000">
          <a:off x="1986464" y="-1659376"/>
          <a:ext cx="303724" cy="362247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600" kern="1200" dirty="0">
              <a:solidFill>
                <a:srgbClr val="1D1D1B">
                  <a:hueOff val="0"/>
                  <a:satOff val="0"/>
                  <a:lumOff val="0"/>
                  <a:alphaOff val="0"/>
                </a:srgbClr>
              </a:solidFill>
              <a:latin typeface="Lora" pitchFamily="2" charset="0"/>
              <a:ea typeface="+mn-ea"/>
              <a:cs typeface="+mn-cs"/>
            </a:rPr>
            <a:t>Costi e tempi di sviluppo elevati</a:t>
          </a:r>
        </a:p>
      </dsp:txBody>
      <dsp:txXfrm rot="-5400000">
        <a:off x="327088" y="14827"/>
        <a:ext cx="3607650" cy="27407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6BC51A-CA9C-4FD4-882A-95631592B011}">
      <dsp:nvSpPr>
        <dsp:cNvPr id="0" name=""/>
        <dsp:cNvSpPr/>
      </dsp:nvSpPr>
      <dsp:spPr>
        <a:xfrm rot="5400000">
          <a:off x="-70090" y="70090"/>
          <a:ext cx="467269" cy="327088"/>
        </a:xfrm>
        <a:prstGeom prst="chevron">
          <a:avLst/>
        </a:prstGeom>
        <a:solidFill>
          <a:srgbClr val="B23C36"/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900" kern="1200" dirty="0"/>
            <a:t> </a:t>
          </a:r>
        </a:p>
      </dsp:txBody>
      <dsp:txXfrm rot="-5400000">
        <a:off x="1" y="163543"/>
        <a:ext cx="327088" cy="140181"/>
      </dsp:txXfrm>
    </dsp:sp>
    <dsp:sp modelId="{2AD1DF65-CBFD-43E5-AC15-C684B4C86525}">
      <dsp:nvSpPr>
        <dsp:cNvPr id="0" name=""/>
        <dsp:cNvSpPr/>
      </dsp:nvSpPr>
      <dsp:spPr>
        <a:xfrm rot="5400000">
          <a:off x="1986464" y="-1659376"/>
          <a:ext cx="303724" cy="362247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600" kern="1200" dirty="0"/>
            <a:t>Orchestrazione di microservizi .NET</a:t>
          </a:r>
          <a:endParaRPr lang="it-IT" sz="1600" kern="1200" dirty="0">
            <a:latin typeface="Lora" pitchFamily="2" charset="0"/>
          </a:endParaRPr>
        </a:p>
      </dsp:txBody>
      <dsp:txXfrm rot="-5400000">
        <a:off x="327088" y="14827"/>
        <a:ext cx="3607650" cy="27407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39f569ee10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39f569ee10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>
          <a:extLst>
            <a:ext uri="{FF2B5EF4-FFF2-40B4-BE49-F238E27FC236}">
              <a16:creationId xmlns:a16="http://schemas.microsoft.com/office/drawing/2014/main" id="{FD983A49-F1B7-2ED5-0291-834E957844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9f569ee103_0_64:notes">
            <a:extLst>
              <a:ext uri="{FF2B5EF4-FFF2-40B4-BE49-F238E27FC236}">
                <a16:creationId xmlns:a16="http://schemas.microsoft.com/office/drawing/2014/main" id="{FFFA0F51-61FA-54AD-B9E9-87ED8B9CE84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39f569ee103_0_64:notes">
            <a:extLst>
              <a:ext uri="{FF2B5EF4-FFF2-40B4-BE49-F238E27FC236}">
                <a16:creationId xmlns:a16="http://schemas.microsoft.com/office/drawing/2014/main" id="{F024EAC4-008E-9C68-F73C-5EC7495CBA2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53030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>
          <a:extLst>
            <a:ext uri="{FF2B5EF4-FFF2-40B4-BE49-F238E27FC236}">
              <a16:creationId xmlns:a16="http://schemas.microsoft.com/office/drawing/2014/main" id="{CFC403B7-AC61-5D81-7FCB-E7F07E0B13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9f569ee103_0_64:notes">
            <a:extLst>
              <a:ext uri="{FF2B5EF4-FFF2-40B4-BE49-F238E27FC236}">
                <a16:creationId xmlns:a16="http://schemas.microsoft.com/office/drawing/2014/main" id="{303E74D9-BB41-37D5-0F12-B956C50D4BF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39f569ee103_0_64:notes">
            <a:extLst>
              <a:ext uri="{FF2B5EF4-FFF2-40B4-BE49-F238E27FC236}">
                <a16:creationId xmlns:a16="http://schemas.microsoft.com/office/drawing/2014/main" id="{EAFBF057-A9A8-FB36-EC05-A8C680FDA50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411760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>
          <a:extLst>
            <a:ext uri="{FF2B5EF4-FFF2-40B4-BE49-F238E27FC236}">
              <a16:creationId xmlns:a16="http://schemas.microsoft.com/office/drawing/2014/main" id="{13B91626-C932-8E87-C698-507B68D17B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9f569ee103_0_64:notes">
            <a:extLst>
              <a:ext uri="{FF2B5EF4-FFF2-40B4-BE49-F238E27FC236}">
                <a16:creationId xmlns:a16="http://schemas.microsoft.com/office/drawing/2014/main" id="{B4B5620A-F54A-66AF-12C8-311672F0547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39f569ee103_0_64:notes">
            <a:extLst>
              <a:ext uri="{FF2B5EF4-FFF2-40B4-BE49-F238E27FC236}">
                <a16:creationId xmlns:a16="http://schemas.microsoft.com/office/drawing/2014/main" id="{390FA1C0-4297-0BDB-ABE0-9D23538F008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27636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>
          <a:extLst>
            <a:ext uri="{FF2B5EF4-FFF2-40B4-BE49-F238E27FC236}">
              <a16:creationId xmlns:a16="http://schemas.microsoft.com/office/drawing/2014/main" id="{9445036B-923A-D058-8363-E0737EB493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9f569ee103_0_64:notes">
            <a:extLst>
              <a:ext uri="{FF2B5EF4-FFF2-40B4-BE49-F238E27FC236}">
                <a16:creationId xmlns:a16="http://schemas.microsoft.com/office/drawing/2014/main" id="{1C204213-3318-B97B-5AB4-9D7473ADA12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39f569ee103_0_64:notes">
            <a:extLst>
              <a:ext uri="{FF2B5EF4-FFF2-40B4-BE49-F238E27FC236}">
                <a16:creationId xmlns:a16="http://schemas.microsoft.com/office/drawing/2014/main" id="{3F1B1BC0-1680-9B15-713C-F13C012FE87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55738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>
          <a:extLst>
            <a:ext uri="{FF2B5EF4-FFF2-40B4-BE49-F238E27FC236}">
              <a16:creationId xmlns:a16="http://schemas.microsoft.com/office/drawing/2014/main" id="{1C8E5B83-A999-609D-7579-1BA4E3AACA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9f569ee103_0_64:notes">
            <a:extLst>
              <a:ext uri="{FF2B5EF4-FFF2-40B4-BE49-F238E27FC236}">
                <a16:creationId xmlns:a16="http://schemas.microsoft.com/office/drawing/2014/main" id="{65AD822F-4F59-5E9C-7300-D7C205AA23F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39f569ee103_0_64:notes">
            <a:extLst>
              <a:ext uri="{FF2B5EF4-FFF2-40B4-BE49-F238E27FC236}">
                <a16:creationId xmlns:a16="http://schemas.microsoft.com/office/drawing/2014/main" id="{3442D754-7340-2FF9-5063-B74736CACD4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07183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>
          <a:extLst>
            <a:ext uri="{FF2B5EF4-FFF2-40B4-BE49-F238E27FC236}">
              <a16:creationId xmlns:a16="http://schemas.microsoft.com/office/drawing/2014/main" id="{C46B77BD-6EB6-2099-C323-7BA42A9B92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9f569ee103_0_64:notes">
            <a:extLst>
              <a:ext uri="{FF2B5EF4-FFF2-40B4-BE49-F238E27FC236}">
                <a16:creationId xmlns:a16="http://schemas.microsoft.com/office/drawing/2014/main" id="{CFC36EC7-53DB-C358-5D5D-5F2E09D6970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39f569ee103_0_64:notes">
            <a:extLst>
              <a:ext uri="{FF2B5EF4-FFF2-40B4-BE49-F238E27FC236}">
                <a16:creationId xmlns:a16="http://schemas.microsoft.com/office/drawing/2014/main" id="{A186BEBA-0272-AB9E-C116-71655AD1CA8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48295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>
          <a:extLst>
            <a:ext uri="{FF2B5EF4-FFF2-40B4-BE49-F238E27FC236}">
              <a16:creationId xmlns:a16="http://schemas.microsoft.com/office/drawing/2014/main" id="{3E986687-CD3F-22CC-A996-48C1BA4009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9f569ee103_0_64:notes">
            <a:extLst>
              <a:ext uri="{FF2B5EF4-FFF2-40B4-BE49-F238E27FC236}">
                <a16:creationId xmlns:a16="http://schemas.microsoft.com/office/drawing/2014/main" id="{29D0FBD3-FB3A-93B2-7C79-4D9F12514CF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39f569ee103_0_64:notes">
            <a:extLst>
              <a:ext uri="{FF2B5EF4-FFF2-40B4-BE49-F238E27FC236}">
                <a16:creationId xmlns:a16="http://schemas.microsoft.com/office/drawing/2014/main" id="{17523B9A-D1C6-5AD1-00C8-C3DE855D8D7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49618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>
          <a:extLst>
            <a:ext uri="{FF2B5EF4-FFF2-40B4-BE49-F238E27FC236}">
              <a16:creationId xmlns:a16="http://schemas.microsoft.com/office/drawing/2014/main" id="{2BFE4B3B-AF87-E5DB-3E73-9F27B38B36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9f569ee103_0_64:notes">
            <a:extLst>
              <a:ext uri="{FF2B5EF4-FFF2-40B4-BE49-F238E27FC236}">
                <a16:creationId xmlns:a16="http://schemas.microsoft.com/office/drawing/2014/main" id="{0DAA9287-FB72-62D1-B079-914706E348E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39f569ee103_0_64:notes">
            <a:extLst>
              <a:ext uri="{FF2B5EF4-FFF2-40B4-BE49-F238E27FC236}">
                <a16:creationId xmlns:a16="http://schemas.microsoft.com/office/drawing/2014/main" id="{268E40E5-AEB0-E6B7-8DA3-5452D51E7A0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988767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>
          <a:extLst>
            <a:ext uri="{FF2B5EF4-FFF2-40B4-BE49-F238E27FC236}">
              <a16:creationId xmlns:a16="http://schemas.microsoft.com/office/drawing/2014/main" id="{A011BD0A-96D3-81A3-56FF-2242305F33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9f569ee103_0_64:notes">
            <a:extLst>
              <a:ext uri="{FF2B5EF4-FFF2-40B4-BE49-F238E27FC236}">
                <a16:creationId xmlns:a16="http://schemas.microsoft.com/office/drawing/2014/main" id="{9537B9C8-1A70-6DD3-F34D-B4B027C18C2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39f569ee103_0_64:notes">
            <a:extLst>
              <a:ext uri="{FF2B5EF4-FFF2-40B4-BE49-F238E27FC236}">
                <a16:creationId xmlns:a16="http://schemas.microsoft.com/office/drawing/2014/main" id="{E3B0CD32-CCF9-FC19-3B12-E41AD466786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859991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>
          <a:extLst>
            <a:ext uri="{FF2B5EF4-FFF2-40B4-BE49-F238E27FC236}">
              <a16:creationId xmlns:a16="http://schemas.microsoft.com/office/drawing/2014/main" id="{F9A1FD34-664B-25DC-5949-0986A1CC16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9f569ee103_0_64:notes">
            <a:extLst>
              <a:ext uri="{FF2B5EF4-FFF2-40B4-BE49-F238E27FC236}">
                <a16:creationId xmlns:a16="http://schemas.microsoft.com/office/drawing/2014/main" id="{0F8A692F-4F66-BEA8-403F-039C6562BA2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39f569ee103_0_64:notes">
            <a:extLst>
              <a:ext uri="{FF2B5EF4-FFF2-40B4-BE49-F238E27FC236}">
                <a16:creationId xmlns:a16="http://schemas.microsoft.com/office/drawing/2014/main" id="{BDB28718-1747-8A6F-9285-B499F5F375F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03275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9f569ee103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39f569ee103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>
          <a:extLst>
            <a:ext uri="{FF2B5EF4-FFF2-40B4-BE49-F238E27FC236}">
              <a16:creationId xmlns:a16="http://schemas.microsoft.com/office/drawing/2014/main" id="{90B6F3A0-0F2A-8136-442C-8D43DFAEFA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9f569ee103_0_64:notes">
            <a:extLst>
              <a:ext uri="{FF2B5EF4-FFF2-40B4-BE49-F238E27FC236}">
                <a16:creationId xmlns:a16="http://schemas.microsoft.com/office/drawing/2014/main" id="{8F2CED21-7AF1-828B-5DCA-B33589A95AF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39f569ee103_0_64:notes">
            <a:extLst>
              <a:ext uri="{FF2B5EF4-FFF2-40B4-BE49-F238E27FC236}">
                <a16:creationId xmlns:a16="http://schemas.microsoft.com/office/drawing/2014/main" id="{1F1A1826-1495-3F8F-D831-3A9638F28E3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821940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>
          <a:extLst>
            <a:ext uri="{FF2B5EF4-FFF2-40B4-BE49-F238E27FC236}">
              <a16:creationId xmlns:a16="http://schemas.microsoft.com/office/drawing/2014/main" id="{66886A15-CDF0-64D5-0964-588FB99832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9f569ee103_0_64:notes">
            <a:extLst>
              <a:ext uri="{FF2B5EF4-FFF2-40B4-BE49-F238E27FC236}">
                <a16:creationId xmlns:a16="http://schemas.microsoft.com/office/drawing/2014/main" id="{26DC27EC-FA9B-BBBE-A089-4323A9FF529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39f569ee103_0_64:notes">
            <a:extLst>
              <a:ext uri="{FF2B5EF4-FFF2-40B4-BE49-F238E27FC236}">
                <a16:creationId xmlns:a16="http://schemas.microsoft.com/office/drawing/2014/main" id="{6F3C2889-ED1D-A57F-86BB-EB51DD703B0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356937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>
          <a:extLst>
            <a:ext uri="{FF2B5EF4-FFF2-40B4-BE49-F238E27FC236}">
              <a16:creationId xmlns:a16="http://schemas.microsoft.com/office/drawing/2014/main" id="{651D34EA-6FB6-6619-0D08-0BF17390B1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9f569ee103_0_64:notes">
            <a:extLst>
              <a:ext uri="{FF2B5EF4-FFF2-40B4-BE49-F238E27FC236}">
                <a16:creationId xmlns:a16="http://schemas.microsoft.com/office/drawing/2014/main" id="{6F73A67E-7837-4181-5AD9-DF69889B8E7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39f569ee103_0_64:notes">
            <a:extLst>
              <a:ext uri="{FF2B5EF4-FFF2-40B4-BE49-F238E27FC236}">
                <a16:creationId xmlns:a16="http://schemas.microsoft.com/office/drawing/2014/main" id="{15E193DA-2230-BA78-7B2D-55AE220D51C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64552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>
          <a:extLst>
            <a:ext uri="{FF2B5EF4-FFF2-40B4-BE49-F238E27FC236}">
              <a16:creationId xmlns:a16="http://schemas.microsoft.com/office/drawing/2014/main" id="{0257DA59-2258-44D3-691A-69BEF4D504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9f569ee103_0_64:notes">
            <a:extLst>
              <a:ext uri="{FF2B5EF4-FFF2-40B4-BE49-F238E27FC236}">
                <a16:creationId xmlns:a16="http://schemas.microsoft.com/office/drawing/2014/main" id="{545C28F6-67BA-0111-77B3-14997BE4137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39f569ee103_0_64:notes">
            <a:extLst>
              <a:ext uri="{FF2B5EF4-FFF2-40B4-BE49-F238E27FC236}">
                <a16:creationId xmlns:a16="http://schemas.microsoft.com/office/drawing/2014/main" id="{D1DC97C9-6E3A-AB4A-A512-EEBB2D74F4D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54383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28dee1d198_1_3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228dee1d198_1_3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228dee1d198_1_4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228dee1d198_1_4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9f569ee103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39f569ee103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>
          <a:extLst>
            <a:ext uri="{FF2B5EF4-FFF2-40B4-BE49-F238E27FC236}">
              <a16:creationId xmlns:a16="http://schemas.microsoft.com/office/drawing/2014/main" id="{A1CBA6C5-79C0-272A-0A84-E852D22147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9f569ee103_0_42:notes">
            <a:extLst>
              <a:ext uri="{FF2B5EF4-FFF2-40B4-BE49-F238E27FC236}">
                <a16:creationId xmlns:a16="http://schemas.microsoft.com/office/drawing/2014/main" id="{1E89BC3D-FD4D-0FAE-1F37-D9DAF04F0A8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39f569ee103_0_42:notes">
            <a:extLst>
              <a:ext uri="{FF2B5EF4-FFF2-40B4-BE49-F238E27FC236}">
                <a16:creationId xmlns:a16="http://schemas.microsoft.com/office/drawing/2014/main" id="{E0DE8089-654C-D0FA-81CA-E9FDCAAFED1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637389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9f569ee103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39f569ee103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>
          <a:extLst>
            <a:ext uri="{FF2B5EF4-FFF2-40B4-BE49-F238E27FC236}">
              <a16:creationId xmlns:a16="http://schemas.microsoft.com/office/drawing/2014/main" id="{744E42DB-80FA-D56E-48FA-FD16E45BCF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9f569ee103_0_64:notes">
            <a:extLst>
              <a:ext uri="{FF2B5EF4-FFF2-40B4-BE49-F238E27FC236}">
                <a16:creationId xmlns:a16="http://schemas.microsoft.com/office/drawing/2014/main" id="{9D574E58-5B1A-3BA8-F202-F98831A3222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39f569ee103_0_64:notes">
            <a:extLst>
              <a:ext uri="{FF2B5EF4-FFF2-40B4-BE49-F238E27FC236}">
                <a16:creationId xmlns:a16="http://schemas.microsoft.com/office/drawing/2014/main" id="{F9B64B82-1DF3-9C36-F6EF-AF07BC324B7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49821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>
          <a:extLst>
            <a:ext uri="{FF2B5EF4-FFF2-40B4-BE49-F238E27FC236}">
              <a16:creationId xmlns:a16="http://schemas.microsoft.com/office/drawing/2014/main" id="{1385A4C5-A16B-2609-F0C7-DD75A875B4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9f569ee103_0_64:notes">
            <a:extLst>
              <a:ext uri="{FF2B5EF4-FFF2-40B4-BE49-F238E27FC236}">
                <a16:creationId xmlns:a16="http://schemas.microsoft.com/office/drawing/2014/main" id="{5559BF90-164A-AC29-77D8-A39E862BB8A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39f569ee103_0_64:notes">
            <a:extLst>
              <a:ext uri="{FF2B5EF4-FFF2-40B4-BE49-F238E27FC236}">
                <a16:creationId xmlns:a16="http://schemas.microsoft.com/office/drawing/2014/main" id="{D6A48CE1-957C-46A0-00F5-FA1F64F3B66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82135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>
          <a:extLst>
            <a:ext uri="{FF2B5EF4-FFF2-40B4-BE49-F238E27FC236}">
              <a16:creationId xmlns:a16="http://schemas.microsoft.com/office/drawing/2014/main" id="{EAEA0A68-3AB9-CE59-9962-EB03887326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9f569ee103_0_64:notes">
            <a:extLst>
              <a:ext uri="{FF2B5EF4-FFF2-40B4-BE49-F238E27FC236}">
                <a16:creationId xmlns:a16="http://schemas.microsoft.com/office/drawing/2014/main" id="{696D8265-BFA4-2D94-7424-42A9D8F9679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39f569ee103_0_64:notes">
            <a:extLst>
              <a:ext uri="{FF2B5EF4-FFF2-40B4-BE49-F238E27FC236}">
                <a16:creationId xmlns:a16="http://schemas.microsoft.com/office/drawing/2014/main" id="{DD6E7EF3-AA62-AA28-2A2D-DDB1C451A59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88132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>
          <a:extLst>
            <a:ext uri="{FF2B5EF4-FFF2-40B4-BE49-F238E27FC236}">
              <a16:creationId xmlns:a16="http://schemas.microsoft.com/office/drawing/2014/main" id="{4C81A235-3138-E866-F0AE-7B69F0D7F2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9f569ee103_0_64:notes">
            <a:extLst>
              <a:ext uri="{FF2B5EF4-FFF2-40B4-BE49-F238E27FC236}">
                <a16:creationId xmlns:a16="http://schemas.microsoft.com/office/drawing/2014/main" id="{B5AE69CE-A0B5-64D2-BD54-73B2131CA1F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39f569ee103_0_64:notes">
            <a:extLst>
              <a:ext uri="{FF2B5EF4-FFF2-40B4-BE49-F238E27FC236}">
                <a16:creationId xmlns:a16="http://schemas.microsoft.com/office/drawing/2014/main" id="{9D82EC58-A7B4-A69F-3E2E-F81722CEA9A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49343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uoto 1">
  <p:cSld name="BLANK_2">
    <p:bg>
      <p:bgPr>
        <a:solidFill>
          <a:schemeClr val="lt1"/>
        </a:soli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" name="Google Shape;13;p3"/>
          <p:cNvPicPr preferRelativeResize="0"/>
          <p:nvPr/>
        </p:nvPicPr>
        <p:blipFill>
          <a:blip r:embed="rId2">
            <a:alphaModFix amt="49000"/>
          </a:blip>
          <a:stretch>
            <a:fillRect/>
          </a:stretch>
        </p:blipFill>
        <p:spPr>
          <a:xfrm>
            <a:off x="-27550" y="2122801"/>
            <a:ext cx="9199101" cy="30284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6550" y="4242227"/>
            <a:ext cx="2141800" cy="81387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3"/>
          <p:cNvSpPr txBox="1"/>
          <p:nvPr/>
        </p:nvSpPr>
        <p:spPr>
          <a:xfrm>
            <a:off x="7036300" y="4381909"/>
            <a:ext cx="17823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DEVFEST</a:t>
            </a:r>
            <a:br>
              <a:rPr lang="en" sz="1600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" sz="1600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PESCARA 2025</a:t>
            </a:r>
            <a:endParaRPr sz="1600" b="1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uoto 1 1">
  <p:cSld name="BLANK_2_1">
    <p:bg>
      <p:bgPr>
        <a:solidFill>
          <a:schemeClr val="lt1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8" name="Google Shape;18;p4"/>
          <p:cNvPicPr preferRelativeResize="0"/>
          <p:nvPr/>
        </p:nvPicPr>
        <p:blipFill>
          <a:blip r:embed="rId2">
            <a:alphaModFix amt="49000"/>
          </a:blip>
          <a:stretch>
            <a:fillRect/>
          </a:stretch>
        </p:blipFill>
        <p:spPr>
          <a:xfrm>
            <a:off x="-27550" y="2122801"/>
            <a:ext cx="9199101" cy="30284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with Logo">
  <p:cSld name="BLANK_1">
    <p:bg>
      <p:bgPr>
        <a:solidFill>
          <a:schemeClr val="lt1"/>
        </a:solid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" name="Google Shape;21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71925" y="4626650"/>
            <a:ext cx="990600" cy="466725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5"/>
          <p:cNvSpPr txBox="1"/>
          <p:nvPr/>
        </p:nvSpPr>
        <p:spPr>
          <a:xfrm>
            <a:off x="81475" y="4754675"/>
            <a:ext cx="58665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DEVFEST PESCARA 2025</a:t>
            </a:r>
            <a:endParaRPr sz="1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 b="1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"/>
              <a:buChar char="●"/>
              <a:defRPr sz="2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ora"/>
              <a:buChar char="○"/>
              <a:defRPr sz="16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ora"/>
              <a:buChar char="■"/>
              <a:defRPr sz="16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ora"/>
              <a:buChar char="●"/>
              <a:defRPr sz="16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ora"/>
              <a:buChar char="○"/>
              <a:defRPr sz="16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ora"/>
              <a:buChar char="■"/>
              <a:defRPr sz="16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ora"/>
              <a:buChar char="●"/>
              <a:defRPr sz="16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ora"/>
              <a:buChar char="○"/>
              <a:defRPr sz="16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ora"/>
              <a:buChar char="■"/>
              <a:defRPr sz="16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3.xml"/><Relationship Id="rId13" Type="http://schemas.microsoft.com/office/2007/relationships/diagramDrawing" Target="../diagrams/drawing14.xml"/><Relationship Id="rId18" Type="http://schemas.microsoft.com/office/2007/relationships/diagramDrawing" Target="../diagrams/drawing15.xml"/><Relationship Id="rId3" Type="http://schemas.openxmlformats.org/officeDocument/2006/relationships/image" Target="../media/image5.png"/><Relationship Id="rId21" Type="http://schemas.openxmlformats.org/officeDocument/2006/relationships/diagramQuickStyle" Target="../diagrams/quickStyle16.xml"/><Relationship Id="rId7" Type="http://schemas.openxmlformats.org/officeDocument/2006/relationships/diagramColors" Target="../diagrams/colors13.xml"/><Relationship Id="rId12" Type="http://schemas.openxmlformats.org/officeDocument/2006/relationships/diagramColors" Target="../diagrams/colors14.xml"/><Relationship Id="rId17" Type="http://schemas.openxmlformats.org/officeDocument/2006/relationships/diagramColors" Target="../diagrams/colors15.xml"/><Relationship Id="rId2" Type="http://schemas.openxmlformats.org/officeDocument/2006/relationships/notesSlide" Target="../notesSlides/notesSlide10.xml"/><Relationship Id="rId16" Type="http://schemas.openxmlformats.org/officeDocument/2006/relationships/diagramQuickStyle" Target="../diagrams/quickStyle15.xml"/><Relationship Id="rId20" Type="http://schemas.openxmlformats.org/officeDocument/2006/relationships/diagramLayout" Target="../diagrams/layout16.xml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13.xml"/><Relationship Id="rId11" Type="http://schemas.openxmlformats.org/officeDocument/2006/relationships/diagramQuickStyle" Target="../diagrams/quickStyle14.xml"/><Relationship Id="rId5" Type="http://schemas.openxmlformats.org/officeDocument/2006/relationships/diagramLayout" Target="../diagrams/layout13.xml"/><Relationship Id="rId15" Type="http://schemas.openxmlformats.org/officeDocument/2006/relationships/diagramLayout" Target="../diagrams/layout15.xml"/><Relationship Id="rId23" Type="http://schemas.microsoft.com/office/2007/relationships/diagramDrawing" Target="../diagrams/drawing16.xml"/><Relationship Id="rId10" Type="http://schemas.openxmlformats.org/officeDocument/2006/relationships/diagramLayout" Target="../diagrams/layout14.xml"/><Relationship Id="rId19" Type="http://schemas.openxmlformats.org/officeDocument/2006/relationships/diagramData" Target="../diagrams/data16.xml"/><Relationship Id="rId4" Type="http://schemas.openxmlformats.org/officeDocument/2006/relationships/diagramData" Target="../diagrams/data13.xml"/><Relationship Id="rId9" Type="http://schemas.openxmlformats.org/officeDocument/2006/relationships/diagramData" Target="../diagrams/data14.xml"/><Relationship Id="rId14" Type="http://schemas.openxmlformats.org/officeDocument/2006/relationships/diagramData" Target="../diagrams/data15.xml"/><Relationship Id="rId22" Type="http://schemas.openxmlformats.org/officeDocument/2006/relationships/diagramColors" Target="../diagrams/colors1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7.xml"/><Relationship Id="rId13" Type="http://schemas.microsoft.com/office/2007/relationships/diagramDrawing" Target="../diagrams/drawing18.xml"/><Relationship Id="rId18" Type="http://schemas.microsoft.com/office/2007/relationships/diagramDrawing" Target="../diagrams/drawing19.xml"/><Relationship Id="rId3" Type="http://schemas.openxmlformats.org/officeDocument/2006/relationships/image" Target="../media/image6.png"/><Relationship Id="rId7" Type="http://schemas.openxmlformats.org/officeDocument/2006/relationships/diagramColors" Target="../diagrams/colors17.xml"/><Relationship Id="rId12" Type="http://schemas.openxmlformats.org/officeDocument/2006/relationships/diagramColors" Target="../diagrams/colors18.xml"/><Relationship Id="rId17" Type="http://schemas.openxmlformats.org/officeDocument/2006/relationships/diagramColors" Target="../diagrams/colors19.xml"/><Relationship Id="rId2" Type="http://schemas.openxmlformats.org/officeDocument/2006/relationships/notesSlide" Target="../notesSlides/notesSlide16.xml"/><Relationship Id="rId16" Type="http://schemas.openxmlformats.org/officeDocument/2006/relationships/diagramQuickStyle" Target="../diagrams/quickStyle19.xml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17.xml"/><Relationship Id="rId11" Type="http://schemas.openxmlformats.org/officeDocument/2006/relationships/diagramQuickStyle" Target="../diagrams/quickStyle18.xml"/><Relationship Id="rId5" Type="http://schemas.openxmlformats.org/officeDocument/2006/relationships/diagramLayout" Target="../diagrams/layout17.xml"/><Relationship Id="rId15" Type="http://schemas.openxmlformats.org/officeDocument/2006/relationships/diagramLayout" Target="../diagrams/layout19.xml"/><Relationship Id="rId10" Type="http://schemas.openxmlformats.org/officeDocument/2006/relationships/diagramLayout" Target="../diagrams/layout18.xml"/><Relationship Id="rId4" Type="http://schemas.openxmlformats.org/officeDocument/2006/relationships/diagramData" Target="../diagrams/data17.xml"/><Relationship Id="rId9" Type="http://schemas.openxmlformats.org/officeDocument/2006/relationships/diagramData" Target="../diagrams/data18.xml"/><Relationship Id="rId14" Type="http://schemas.openxmlformats.org/officeDocument/2006/relationships/diagramData" Target="../diagrams/data1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0.xml"/><Relationship Id="rId13" Type="http://schemas.openxmlformats.org/officeDocument/2006/relationships/diagramColors" Target="../diagrams/colors21.xml"/><Relationship Id="rId18" Type="http://schemas.openxmlformats.org/officeDocument/2006/relationships/diagramColors" Target="../diagrams/colors22.xml"/><Relationship Id="rId3" Type="http://schemas.openxmlformats.org/officeDocument/2006/relationships/image" Target="../media/image6.png"/><Relationship Id="rId7" Type="http://schemas.openxmlformats.org/officeDocument/2006/relationships/diagramQuickStyle" Target="../diagrams/quickStyle20.xml"/><Relationship Id="rId12" Type="http://schemas.openxmlformats.org/officeDocument/2006/relationships/diagramQuickStyle" Target="../diagrams/quickStyle21.xml"/><Relationship Id="rId17" Type="http://schemas.openxmlformats.org/officeDocument/2006/relationships/diagramQuickStyle" Target="../diagrams/quickStyle22.xml"/><Relationship Id="rId2" Type="http://schemas.openxmlformats.org/officeDocument/2006/relationships/notesSlide" Target="../notesSlides/notesSlide19.xml"/><Relationship Id="rId16" Type="http://schemas.openxmlformats.org/officeDocument/2006/relationships/diagramLayout" Target="../diagrams/layout22.xml"/><Relationship Id="rId20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6" Type="http://schemas.openxmlformats.org/officeDocument/2006/relationships/diagramLayout" Target="../diagrams/layout20.xml"/><Relationship Id="rId11" Type="http://schemas.openxmlformats.org/officeDocument/2006/relationships/diagramLayout" Target="../diagrams/layout21.xml"/><Relationship Id="rId5" Type="http://schemas.openxmlformats.org/officeDocument/2006/relationships/diagramData" Target="../diagrams/data20.xml"/><Relationship Id="rId15" Type="http://schemas.openxmlformats.org/officeDocument/2006/relationships/diagramData" Target="../diagrams/data22.xml"/><Relationship Id="rId10" Type="http://schemas.openxmlformats.org/officeDocument/2006/relationships/diagramData" Target="../diagrams/data21.xml"/><Relationship Id="rId19" Type="http://schemas.microsoft.com/office/2007/relationships/diagramDrawing" Target="../diagrams/drawing22.xml"/><Relationship Id="rId4" Type="http://schemas.openxmlformats.org/officeDocument/2006/relationships/image" Target="../media/image24.png"/><Relationship Id="rId9" Type="http://schemas.microsoft.com/office/2007/relationships/diagramDrawing" Target="../diagrams/drawing20.xml"/><Relationship Id="rId14" Type="http://schemas.microsoft.com/office/2007/relationships/diagramDrawing" Target="../diagrams/drawing2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19.png"/><Relationship Id="rId4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5.jpg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diagramData" Target="../diagrams/data3.xml"/><Relationship Id="rId18" Type="http://schemas.openxmlformats.org/officeDocument/2006/relationships/diagramData" Target="../diagrams/data4.xml"/><Relationship Id="rId26" Type="http://schemas.openxmlformats.org/officeDocument/2006/relationships/diagramColors" Target="../diagrams/colors5.xml"/><Relationship Id="rId39" Type="http://schemas.openxmlformats.org/officeDocument/2006/relationships/diagramLayout" Target="../diagrams/layout8.xml"/><Relationship Id="rId21" Type="http://schemas.openxmlformats.org/officeDocument/2006/relationships/diagramColors" Target="../diagrams/colors4.xml"/><Relationship Id="rId34" Type="http://schemas.openxmlformats.org/officeDocument/2006/relationships/diagramLayout" Target="../diagrams/layout7.xml"/><Relationship Id="rId42" Type="http://schemas.microsoft.com/office/2007/relationships/diagramDrawing" Target="../diagrams/drawing8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6" Type="http://schemas.openxmlformats.org/officeDocument/2006/relationships/diagramColors" Target="../diagrams/colors3.xml"/><Relationship Id="rId20" Type="http://schemas.openxmlformats.org/officeDocument/2006/relationships/diagramQuickStyle" Target="../diagrams/quickStyle4.xml"/><Relationship Id="rId29" Type="http://schemas.openxmlformats.org/officeDocument/2006/relationships/diagramLayout" Target="../diagrams/layout6.xml"/><Relationship Id="rId41" Type="http://schemas.openxmlformats.org/officeDocument/2006/relationships/diagramColors" Target="../diagrams/colors8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24" Type="http://schemas.openxmlformats.org/officeDocument/2006/relationships/diagramLayout" Target="../diagrams/layout5.xml"/><Relationship Id="rId32" Type="http://schemas.microsoft.com/office/2007/relationships/diagramDrawing" Target="../diagrams/drawing6.xml"/><Relationship Id="rId37" Type="http://schemas.microsoft.com/office/2007/relationships/diagramDrawing" Target="../diagrams/drawing7.xml"/><Relationship Id="rId40" Type="http://schemas.openxmlformats.org/officeDocument/2006/relationships/diagramQuickStyle" Target="../diagrams/quickStyle8.xml"/><Relationship Id="rId5" Type="http://schemas.openxmlformats.org/officeDocument/2006/relationships/diagramQuickStyle" Target="../diagrams/quickStyle1.xml"/><Relationship Id="rId15" Type="http://schemas.openxmlformats.org/officeDocument/2006/relationships/diagramQuickStyle" Target="../diagrams/quickStyle3.xml"/><Relationship Id="rId23" Type="http://schemas.openxmlformats.org/officeDocument/2006/relationships/diagramData" Target="../diagrams/data5.xml"/><Relationship Id="rId28" Type="http://schemas.openxmlformats.org/officeDocument/2006/relationships/diagramData" Target="../diagrams/data6.xml"/><Relationship Id="rId36" Type="http://schemas.openxmlformats.org/officeDocument/2006/relationships/diagramColors" Target="../diagrams/colors7.xml"/><Relationship Id="rId10" Type="http://schemas.openxmlformats.org/officeDocument/2006/relationships/diagramQuickStyle" Target="../diagrams/quickStyle2.xml"/><Relationship Id="rId19" Type="http://schemas.openxmlformats.org/officeDocument/2006/relationships/diagramLayout" Target="../diagrams/layout4.xml"/><Relationship Id="rId31" Type="http://schemas.openxmlformats.org/officeDocument/2006/relationships/diagramColors" Target="../diagrams/colors6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Relationship Id="rId14" Type="http://schemas.openxmlformats.org/officeDocument/2006/relationships/diagramLayout" Target="../diagrams/layout3.xml"/><Relationship Id="rId22" Type="http://schemas.microsoft.com/office/2007/relationships/diagramDrawing" Target="../diagrams/drawing4.xml"/><Relationship Id="rId27" Type="http://schemas.microsoft.com/office/2007/relationships/diagramDrawing" Target="../diagrams/drawing5.xml"/><Relationship Id="rId30" Type="http://schemas.openxmlformats.org/officeDocument/2006/relationships/diagramQuickStyle" Target="../diagrams/quickStyle6.xml"/><Relationship Id="rId35" Type="http://schemas.openxmlformats.org/officeDocument/2006/relationships/diagramQuickStyle" Target="../diagrams/quickStyle7.xml"/><Relationship Id="rId8" Type="http://schemas.openxmlformats.org/officeDocument/2006/relationships/diagramData" Target="../diagrams/data2.xml"/><Relationship Id="rId3" Type="http://schemas.openxmlformats.org/officeDocument/2006/relationships/diagramData" Target="../diagrams/data1.xml"/><Relationship Id="rId12" Type="http://schemas.microsoft.com/office/2007/relationships/diagramDrawing" Target="../diagrams/drawing2.xml"/><Relationship Id="rId17" Type="http://schemas.microsoft.com/office/2007/relationships/diagramDrawing" Target="../diagrams/drawing3.xml"/><Relationship Id="rId25" Type="http://schemas.openxmlformats.org/officeDocument/2006/relationships/diagramQuickStyle" Target="../diagrams/quickStyle5.xml"/><Relationship Id="rId33" Type="http://schemas.openxmlformats.org/officeDocument/2006/relationships/diagramData" Target="../diagrams/data7.xml"/><Relationship Id="rId38" Type="http://schemas.openxmlformats.org/officeDocument/2006/relationships/diagramData" Target="../diagrams/data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0.xml"/><Relationship Id="rId13" Type="http://schemas.openxmlformats.org/officeDocument/2006/relationships/diagramData" Target="../diagrams/data11.xml"/><Relationship Id="rId18" Type="http://schemas.openxmlformats.org/officeDocument/2006/relationships/diagramData" Target="../diagrams/data12.xml"/><Relationship Id="rId3" Type="http://schemas.openxmlformats.org/officeDocument/2006/relationships/diagramData" Target="../diagrams/data9.xml"/><Relationship Id="rId21" Type="http://schemas.openxmlformats.org/officeDocument/2006/relationships/diagramColors" Target="../diagrams/colors12.xml"/><Relationship Id="rId7" Type="http://schemas.microsoft.com/office/2007/relationships/diagramDrawing" Target="../diagrams/drawing9.xml"/><Relationship Id="rId12" Type="http://schemas.microsoft.com/office/2007/relationships/diagramDrawing" Target="../diagrams/drawing10.xml"/><Relationship Id="rId17" Type="http://schemas.microsoft.com/office/2007/relationships/diagramDrawing" Target="../diagrams/drawing11.xml"/><Relationship Id="rId2" Type="http://schemas.openxmlformats.org/officeDocument/2006/relationships/notesSlide" Target="../notesSlides/notesSlide7.xml"/><Relationship Id="rId16" Type="http://schemas.openxmlformats.org/officeDocument/2006/relationships/diagramColors" Target="../diagrams/colors11.xml"/><Relationship Id="rId20" Type="http://schemas.openxmlformats.org/officeDocument/2006/relationships/diagramQuickStyle" Target="../diagrams/quickStyle12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9.xml"/><Relationship Id="rId11" Type="http://schemas.openxmlformats.org/officeDocument/2006/relationships/diagramColors" Target="../diagrams/colors10.xml"/><Relationship Id="rId5" Type="http://schemas.openxmlformats.org/officeDocument/2006/relationships/diagramQuickStyle" Target="../diagrams/quickStyle9.xml"/><Relationship Id="rId15" Type="http://schemas.openxmlformats.org/officeDocument/2006/relationships/diagramQuickStyle" Target="../diagrams/quickStyle11.xml"/><Relationship Id="rId23" Type="http://schemas.openxmlformats.org/officeDocument/2006/relationships/image" Target="../media/image4.png"/><Relationship Id="rId10" Type="http://schemas.openxmlformats.org/officeDocument/2006/relationships/diagramQuickStyle" Target="../diagrams/quickStyle10.xml"/><Relationship Id="rId19" Type="http://schemas.openxmlformats.org/officeDocument/2006/relationships/diagramLayout" Target="../diagrams/layout12.xml"/><Relationship Id="rId4" Type="http://schemas.openxmlformats.org/officeDocument/2006/relationships/diagramLayout" Target="../diagrams/layout9.xml"/><Relationship Id="rId9" Type="http://schemas.openxmlformats.org/officeDocument/2006/relationships/diagramLayout" Target="../diagrams/layout10.xml"/><Relationship Id="rId14" Type="http://schemas.openxmlformats.org/officeDocument/2006/relationships/diagramLayout" Target="../diagrams/layout11.xml"/><Relationship Id="rId22" Type="http://schemas.microsoft.com/office/2007/relationships/diagramDrawing" Target="../diagrams/drawing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0"/>
          <p:cNvSpPr txBox="1"/>
          <p:nvPr/>
        </p:nvSpPr>
        <p:spPr>
          <a:xfrm>
            <a:off x="1009062" y="2150808"/>
            <a:ext cx="1938233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1E1E1E"/>
                </a:solidFill>
                <a:latin typeface="Poppins Light"/>
                <a:ea typeface="Poppins Light"/>
                <a:cs typeface="Poppins Light"/>
                <a:sym typeface="Poppins Light"/>
              </a:rPr>
              <a:t>Ivano Scifoni</a:t>
            </a:r>
            <a:endParaRPr sz="1600" dirty="0">
              <a:solidFill>
                <a:srgbClr val="1E1E1E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1E1E1E"/>
                </a:solidFill>
                <a:latin typeface="Poppins Light"/>
                <a:ea typeface="Poppins Light"/>
                <a:cs typeface="Poppins Light"/>
                <a:sym typeface="Poppins Light"/>
              </a:rPr>
              <a:t>Solution Architect</a:t>
            </a:r>
            <a:endParaRPr sz="1600" dirty="0">
              <a:solidFill>
                <a:srgbClr val="1E1E1E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64" name="Google Shape;64;p10"/>
          <p:cNvSpPr txBox="1"/>
          <p:nvPr/>
        </p:nvSpPr>
        <p:spPr>
          <a:xfrm>
            <a:off x="783367" y="192438"/>
            <a:ext cx="7913372" cy="154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</a:pPr>
            <a:r>
              <a:rPr lang="it-IT" sz="4400" dirty="0">
                <a:latin typeface="Poppins" panose="00000500000000000000" pitchFamily="2" charset="0"/>
                <a:cs typeface="Poppins" panose="00000500000000000000" pitchFamily="2" charset="0"/>
              </a:rPr>
              <a:t>Men in .NET </a:t>
            </a:r>
            <a:br>
              <a:rPr lang="it-IT" sz="4400" dirty="0"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it-IT" sz="4400" dirty="0">
                <a:latin typeface="Poppins" panose="00000500000000000000" pitchFamily="2" charset="0"/>
                <a:cs typeface="Poppins" panose="00000500000000000000" pitchFamily="2" charset="0"/>
              </a:rPr>
              <a:t>Missione: </a:t>
            </a:r>
            <a:r>
              <a:rPr lang="it-IT" sz="4400" dirty="0" err="1">
                <a:latin typeface="Poppins" panose="00000500000000000000" pitchFamily="2" charset="0"/>
                <a:cs typeface="Poppins" panose="00000500000000000000" pitchFamily="2" charset="0"/>
              </a:rPr>
              <a:t>Clean</a:t>
            </a:r>
            <a:r>
              <a:rPr lang="it-IT" sz="4400" dirty="0">
                <a:latin typeface="Poppins" panose="00000500000000000000" pitchFamily="2" charset="0"/>
                <a:cs typeface="Poppins" panose="00000500000000000000" pitchFamily="2" charset="0"/>
              </a:rPr>
              <a:t> Architecture</a:t>
            </a:r>
            <a:endParaRPr sz="4400" b="1" dirty="0">
              <a:solidFill>
                <a:srgbClr val="1E1E1E"/>
              </a:solidFill>
              <a:latin typeface="Poppins" panose="00000500000000000000" pitchFamily="2" charset="0"/>
              <a:ea typeface="Poppins"/>
              <a:cs typeface="Poppins" panose="00000500000000000000" pitchFamily="2" charset="0"/>
              <a:sym typeface="Poppin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9FA845-63B4-1366-C964-1418402E6B28}"/>
              </a:ext>
            </a:extLst>
          </p:cNvPr>
          <p:cNvSpPr txBox="1"/>
          <p:nvPr/>
        </p:nvSpPr>
        <p:spPr>
          <a:xfrm>
            <a:off x="1202534" y="1580599"/>
            <a:ext cx="62279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>
                <a:solidFill>
                  <a:srgbClr val="1E1E1E"/>
                </a:solidFill>
                <a:latin typeface="Roboto Mono Light"/>
                <a:ea typeface="Roboto Mono Light"/>
              </a:rPr>
              <a:t>Quando il codice diventa una questione di ordine e sopravvivenza.</a:t>
            </a:r>
          </a:p>
        </p:txBody>
      </p:sp>
      <p:pic>
        <p:nvPicPr>
          <p:cNvPr id="3" name="Picture 2" descr="A cartoon of a person in a suit and sunglasses&#10;&#10;AI-generated content may be incorrect.">
            <a:extLst>
              <a:ext uri="{FF2B5EF4-FFF2-40B4-BE49-F238E27FC236}">
                <a16:creationId xmlns:a16="http://schemas.microsoft.com/office/drawing/2014/main" id="{289F4837-3253-A409-E7DD-62110368AD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4996" y="2225002"/>
            <a:ext cx="763499" cy="1428834"/>
          </a:xfrm>
          <a:prstGeom prst="rect">
            <a:avLst/>
          </a:prstGeom>
        </p:spPr>
      </p:pic>
      <p:pic>
        <p:nvPicPr>
          <p:cNvPr id="4" name="Picture 3" descr="A cartoon of a person in a suit and sunglasses holding a device&#10;&#10;AI-generated content may be incorrect.">
            <a:extLst>
              <a:ext uri="{FF2B5EF4-FFF2-40B4-BE49-F238E27FC236}">
                <a16:creationId xmlns:a16="http://schemas.microsoft.com/office/drawing/2014/main" id="{6A308270-2CC9-6E1A-834E-3891637882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6196" y="2066117"/>
            <a:ext cx="832770" cy="1368771"/>
          </a:xfrm>
          <a:prstGeom prst="rect">
            <a:avLst/>
          </a:prstGeom>
        </p:spPr>
      </p:pic>
      <p:pic>
        <p:nvPicPr>
          <p:cNvPr id="6" name="Picture 5" descr="A cartoon of a person in a suit with his arms crossed&#10;&#10;AI-generated content may be incorrect.">
            <a:extLst>
              <a:ext uri="{FF2B5EF4-FFF2-40B4-BE49-F238E27FC236}">
                <a16:creationId xmlns:a16="http://schemas.microsoft.com/office/drawing/2014/main" id="{099DDB2C-4977-411B-7ACF-358D237E93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8190" y="2278603"/>
            <a:ext cx="688354" cy="142883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>
          <a:extLst>
            <a:ext uri="{FF2B5EF4-FFF2-40B4-BE49-F238E27FC236}">
              <a16:creationId xmlns:a16="http://schemas.microsoft.com/office/drawing/2014/main" id="{31990AC4-DBB4-399E-FF13-49C4661C4F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artoon of a person in a suit and sunglasses holding a device&#10;&#10;AI-generated content may be incorrect.">
            <a:extLst>
              <a:ext uri="{FF2B5EF4-FFF2-40B4-BE49-F238E27FC236}">
                <a16:creationId xmlns:a16="http://schemas.microsoft.com/office/drawing/2014/main" id="{49846F7C-14F8-D526-9E2F-FB3A1B4386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1957" y="823596"/>
            <a:ext cx="2229988" cy="3665289"/>
          </a:xfrm>
          <a:prstGeom prst="rect">
            <a:avLst/>
          </a:prstGeom>
        </p:spPr>
      </p:pic>
      <p:sp>
        <p:nvSpPr>
          <p:cNvPr id="124" name="Google Shape;124;p18">
            <a:extLst>
              <a:ext uri="{FF2B5EF4-FFF2-40B4-BE49-F238E27FC236}">
                <a16:creationId xmlns:a16="http://schemas.microsoft.com/office/drawing/2014/main" id="{BFE27F0D-6793-7371-703D-1684E92B0292}"/>
              </a:ext>
            </a:extLst>
          </p:cNvPr>
          <p:cNvSpPr txBox="1"/>
          <p:nvPr/>
        </p:nvSpPr>
        <p:spPr>
          <a:xfrm>
            <a:off x="848065" y="800806"/>
            <a:ext cx="4707910" cy="7927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b="1" dirty="0" err="1">
                <a:solidFill>
                  <a:srgbClr val="1E1E1E"/>
                </a:solidFill>
                <a:latin typeface="Lora"/>
                <a:ea typeface="Lora"/>
                <a:cs typeface="Lora"/>
                <a:sym typeface="Lora"/>
              </a:rPr>
              <a:t>Codename</a:t>
            </a:r>
            <a:r>
              <a:rPr lang="it-IT" sz="1200" b="1" dirty="0">
                <a:solidFill>
                  <a:srgbClr val="1E1E1E"/>
                </a:solidFill>
                <a:latin typeface="Lora"/>
                <a:ea typeface="Lora"/>
                <a:cs typeface="Lora"/>
                <a:sym typeface="Lora"/>
              </a:rPr>
              <a:t>: The Connector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000" dirty="0">
                <a:solidFill>
                  <a:srgbClr val="1E1E1E"/>
                </a:solidFill>
                <a:latin typeface="Lora"/>
                <a:ea typeface="Lora"/>
                <a:cs typeface="Lora"/>
                <a:sym typeface="Lora"/>
              </a:rPr>
              <a:t>Esperto di comunicazioni distribuite, messaggistica e astrazioni cloud-native. Collega tutto, ovunque, in modo affidabile.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000" dirty="0">
                <a:solidFill>
                  <a:srgbClr val="1E1E1E"/>
                </a:solidFill>
                <a:latin typeface="Lora"/>
                <a:ea typeface="Lora"/>
                <a:cs typeface="Lora"/>
                <a:sym typeface="Lora"/>
              </a:rPr>
              <a:t>È l’agente sul campo che tiene unite le squadre, anche quando i protocolli falliscono.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1BA965B-40BC-0E24-B954-FF461D9207FA}"/>
              </a:ext>
            </a:extLst>
          </p:cNvPr>
          <p:cNvSpPr txBox="1"/>
          <p:nvPr/>
        </p:nvSpPr>
        <p:spPr>
          <a:xfrm>
            <a:off x="848064" y="145159"/>
            <a:ext cx="8295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>
                <a:latin typeface="Poppins" panose="00000500000000000000" pitchFamily="2" charset="0"/>
                <a:cs typeface="Poppins" panose="00000500000000000000" pitchFamily="2" charset="0"/>
              </a:rPr>
              <a:t>Profilo agente: DAPR</a:t>
            </a:r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51EDD783-662A-30A9-9259-79D7276F53E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93749817"/>
              </p:ext>
            </p:extLst>
          </p:nvPr>
        </p:nvGraphicFramePr>
        <p:xfrm>
          <a:off x="848064" y="2200566"/>
          <a:ext cx="3949566" cy="4672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A9874A0D-D77D-14AB-4819-058A60817D5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73032820"/>
              </p:ext>
            </p:extLst>
          </p:nvPr>
        </p:nvGraphicFramePr>
        <p:xfrm>
          <a:off x="848064" y="2591505"/>
          <a:ext cx="3949566" cy="4672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226332A1-D77F-2B38-31A0-344E8C0773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47031252"/>
              </p:ext>
            </p:extLst>
          </p:nvPr>
        </p:nvGraphicFramePr>
        <p:xfrm>
          <a:off x="848064" y="2982444"/>
          <a:ext cx="3949566" cy="4672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4" r:lo="rId15" r:qs="rId16" r:cs="rId17"/>
          </a:graphicData>
        </a:graphic>
      </p:graphicFrame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D747D4BD-1F64-34B5-DB95-A2D140E0D0D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83428907"/>
              </p:ext>
            </p:extLst>
          </p:nvPr>
        </p:nvGraphicFramePr>
        <p:xfrm>
          <a:off x="848064" y="3373383"/>
          <a:ext cx="3949566" cy="4672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9" r:lo="rId20" r:qs="rId21" r:cs="rId22"/>
          </a:graphicData>
        </a:graphic>
      </p:graphicFrame>
    </p:spTree>
    <p:extLst>
      <p:ext uri="{BB962C8B-B14F-4D97-AF65-F5344CB8AC3E}">
        <p14:creationId xmlns:p14="http://schemas.microsoft.com/office/powerpoint/2010/main" val="31399502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AsOne/>
      </p:bldGraphic>
      <p:bldGraphic spid="9" grpId="0">
        <p:bldAsOne/>
      </p:bldGraphic>
      <p:bldGraphic spid="10" grpId="0">
        <p:bldAsOne/>
      </p:bldGraphic>
      <p:bldGraphic spid="11" grpId="0">
        <p:bldAsOne/>
      </p:bldGraphic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>
          <a:extLst>
            <a:ext uri="{FF2B5EF4-FFF2-40B4-BE49-F238E27FC236}">
              <a16:creationId xmlns:a16="http://schemas.microsoft.com/office/drawing/2014/main" id="{8BE6A995-742A-EBEA-84B0-7049EC99C5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6940553-A94E-6E51-48D8-4F611AAC7A6A}"/>
              </a:ext>
            </a:extLst>
          </p:cNvPr>
          <p:cNvSpPr txBox="1"/>
          <p:nvPr/>
        </p:nvSpPr>
        <p:spPr>
          <a:xfrm>
            <a:off x="0" y="145159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dirty="0">
                <a:latin typeface="Poppins" panose="00000500000000000000" pitchFamily="2" charset="0"/>
                <a:cs typeface="Poppins" panose="00000500000000000000" pitchFamily="2" charset="0"/>
              </a:rPr>
              <a:t>DAPR building </a:t>
            </a:r>
            <a:r>
              <a:rPr lang="it-IT" sz="2800" dirty="0" err="1">
                <a:latin typeface="Poppins" panose="00000500000000000000" pitchFamily="2" charset="0"/>
                <a:cs typeface="Poppins" panose="00000500000000000000" pitchFamily="2" charset="0"/>
              </a:rPr>
              <a:t>block</a:t>
            </a:r>
            <a:endParaRPr lang="it-IT" sz="28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FE4142-1B9A-A014-ECB9-F6367351AE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485" y="1108840"/>
            <a:ext cx="5938591" cy="3042404"/>
          </a:xfrm>
          <a:prstGeom prst="rect">
            <a:avLst/>
          </a:prstGeom>
        </p:spPr>
      </p:pic>
      <p:pic>
        <p:nvPicPr>
          <p:cNvPr id="7" name="Picture 6" descr="A cartoon of a person in a suit and sunglasses holding a device&#10;&#10;AI-generated content may be incorrect.">
            <a:extLst>
              <a:ext uri="{FF2B5EF4-FFF2-40B4-BE49-F238E27FC236}">
                <a16:creationId xmlns:a16="http://schemas.microsoft.com/office/drawing/2014/main" id="{9FAB81B1-543F-A6BD-6351-DE981457EA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1957" y="823596"/>
            <a:ext cx="2229988" cy="3665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5093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>
          <a:extLst>
            <a:ext uri="{FF2B5EF4-FFF2-40B4-BE49-F238E27FC236}">
              <a16:creationId xmlns:a16="http://schemas.microsoft.com/office/drawing/2014/main" id="{04D4CDDF-18BD-A7C9-4AE0-211E25F33C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893A7AE-C1FA-CA88-F68F-BE1A63A68A46}"/>
              </a:ext>
            </a:extLst>
          </p:cNvPr>
          <p:cNvSpPr txBox="1"/>
          <p:nvPr/>
        </p:nvSpPr>
        <p:spPr>
          <a:xfrm>
            <a:off x="0" y="145159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dirty="0">
                <a:latin typeface="Poppins" panose="00000500000000000000" pitchFamily="2" charset="0"/>
                <a:cs typeface="Poppins" panose="00000500000000000000" pitchFamily="2" charset="0"/>
              </a:rPr>
              <a:t>DAPR building </a:t>
            </a:r>
            <a:r>
              <a:rPr lang="it-IT" sz="2800" dirty="0" err="1">
                <a:latin typeface="Poppins" panose="00000500000000000000" pitchFamily="2" charset="0"/>
                <a:cs typeface="Poppins" panose="00000500000000000000" pitchFamily="2" charset="0"/>
              </a:rPr>
              <a:t>block</a:t>
            </a:r>
            <a:endParaRPr lang="it-IT" sz="28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3" name="Picture 2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A42409B5-E3C8-3533-4793-5C942EE779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406" y="1099074"/>
            <a:ext cx="5930538" cy="3055482"/>
          </a:xfrm>
          <a:prstGeom prst="rect">
            <a:avLst/>
          </a:prstGeom>
        </p:spPr>
      </p:pic>
      <p:pic>
        <p:nvPicPr>
          <p:cNvPr id="5" name="Picture 4" descr="A cartoon of a person in a suit and sunglasses holding a device&#10;&#10;AI-generated content may be incorrect.">
            <a:extLst>
              <a:ext uri="{FF2B5EF4-FFF2-40B4-BE49-F238E27FC236}">
                <a16:creationId xmlns:a16="http://schemas.microsoft.com/office/drawing/2014/main" id="{AAFB6D7C-6AB1-4EF1-4C6C-C44B80438A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1957" y="823596"/>
            <a:ext cx="2229988" cy="3665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2382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>
          <a:extLst>
            <a:ext uri="{FF2B5EF4-FFF2-40B4-BE49-F238E27FC236}">
              <a16:creationId xmlns:a16="http://schemas.microsoft.com/office/drawing/2014/main" id="{2EFA0C46-A9D7-E049-7A44-357A55E6A3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8E8889A-21D0-3B5D-D12D-1625003413A2}"/>
              </a:ext>
            </a:extLst>
          </p:cNvPr>
          <p:cNvSpPr txBox="1"/>
          <p:nvPr/>
        </p:nvSpPr>
        <p:spPr>
          <a:xfrm>
            <a:off x="0" y="145159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dirty="0">
                <a:latin typeface="Poppins" panose="00000500000000000000" pitchFamily="2" charset="0"/>
                <a:cs typeface="Poppins" panose="00000500000000000000" pitchFamily="2" charset="0"/>
              </a:rPr>
              <a:t>DAPR sidecar pattern</a:t>
            </a:r>
          </a:p>
        </p:txBody>
      </p:sp>
      <p:pic>
        <p:nvPicPr>
          <p:cNvPr id="4" name="Picture 3" descr="A diagram of a application&#10;&#10;AI-generated content may be incorrect.">
            <a:extLst>
              <a:ext uri="{FF2B5EF4-FFF2-40B4-BE49-F238E27FC236}">
                <a16:creationId xmlns:a16="http://schemas.microsoft.com/office/drawing/2014/main" id="{43F8AED0-E2F5-953F-DF7F-5E6F14DDE8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774" y="1188031"/>
            <a:ext cx="5885217" cy="3229933"/>
          </a:xfrm>
          <a:prstGeom prst="rect">
            <a:avLst/>
          </a:prstGeom>
        </p:spPr>
      </p:pic>
      <p:pic>
        <p:nvPicPr>
          <p:cNvPr id="5" name="Picture 4" descr="A cartoon of a person in a suit and sunglasses holding a device&#10;&#10;AI-generated content may be incorrect.">
            <a:extLst>
              <a:ext uri="{FF2B5EF4-FFF2-40B4-BE49-F238E27FC236}">
                <a16:creationId xmlns:a16="http://schemas.microsoft.com/office/drawing/2014/main" id="{C1A2C717-C443-C319-E4CD-620C45FC65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1957" y="823596"/>
            <a:ext cx="2229988" cy="3665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3993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>
          <a:extLst>
            <a:ext uri="{FF2B5EF4-FFF2-40B4-BE49-F238E27FC236}">
              <a16:creationId xmlns:a16="http://schemas.microsoft.com/office/drawing/2014/main" id="{B5D19EEE-29AD-97EF-0E76-F6FE3240B0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artoon of a beaver wearing sunglasses and a suit&#10;&#10;AI-generated content may be incorrect.">
            <a:extLst>
              <a:ext uri="{FF2B5EF4-FFF2-40B4-BE49-F238E27FC236}">
                <a16:creationId xmlns:a16="http://schemas.microsoft.com/office/drawing/2014/main" id="{298FC24B-F731-98CF-022B-F3A14E328F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375" y="0"/>
            <a:ext cx="7715250" cy="5143500"/>
          </a:xfrm>
          <a:prstGeom prst="rect">
            <a:avLst/>
          </a:prstGeom>
        </p:spPr>
      </p:pic>
      <p:pic>
        <p:nvPicPr>
          <p:cNvPr id="2" name="Picture 1" descr="A cartoon of a person in a suit and sunglasses holding a device&#10;&#10;AI-generated content may be incorrect.">
            <a:extLst>
              <a:ext uri="{FF2B5EF4-FFF2-40B4-BE49-F238E27FC236}">
                <a16:creationId xmlns:a16="http://schemas.microsoft.com/office/drawing/2014/main" id="{7FD7A89C-8E34-297F-53F9-6C5AFDEFAD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5747" y="655580"/>
            <a:ext cx="1571753" cy="258339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E63AC5B-E34E-BF39-3724-B7DAE0DEFD88}"/>
              </a:ext>
            </a:extLst>
          </p:cNvPr>
          <p:cNvSpPr txBox="1"/>
          <p:nvPr/>
        </p:nvSpPr>
        <p:spPr>
          <a:xfrm>
            <a:off x="1376446" y="600984"/>
            <a:ext cx="15552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600" b="1" dirty="0">
                <a:latin typeface="Poppins" panose="00000500000000000000" pitchFamily="2" charset="0"/>
                <a:cs typeface="Poppins" panose="00000500000000000000" pitchFamily="2" charset="0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41317322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>
          <a:extLst>
            <a:ext uri="{FF2B5EF4-FFF2-40B4-BE49-F238E27FC236}">
              <a16:creationId xmlns:a16="http://schemas.microsoft.com/office/drawing/2014/main" id="{BD57E527-60A6-2109-3080-460871BB01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artoon of a person in a suit and sunglasses&#10;&#10;AI-generated content may be incorrect.">
            <a:extLst>
              <a:ext uri="{FF2B5EF4-FFF2-40B4-BE49-F238E27FC236}">
                <a16:creationId xmlns:a16="http://schemas.microsoft.com/office/drawing/2014/main" id="{4B2004CF-AF85-A84C-1A88-BDDF2B7096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326" y="770988"/>
            <a:ext cx="1977811" cy="3701332"/>
          </a:xfrm>
          <a:prstGeom prst="rect">
            <a:avLst/>
          </a:prstGeom>
        </p:spPr>
      </p:pic>
      <p:pic>
        <p:nvPicPr>
          <p:cNvPr id="5" name="Picture 4" descr="A cartoon of a person in a suit and sunglasses holding a device&#10;&#10;AI-generated content may be incorrect.">
            <a:extLst>
              <a:ext uri="{FF2B5EF4-FFF2-40B4-BE49-F238E27FC236}">
                <a16:creationId xmlns:a16="http://schemas.microsoft.com/office/drawing/2014/main" id="{7E9EB876-E3E3-CFC5-C306-CF37EB41E4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0036" y="807031"/>
            <a:ext cx="2229988" cy="3665289"/>
          </a:xfrm>
          <a:prstGeom prst="rect">
            <a:avLst/>
          </a:prstGeom>
        </p:spPr>
      </p:pic>
      <p:pic>
        <p:nvPicPr>
          <p:cNvPr id="6" name="Picture 5" descr="A cartoon of a person in a suit with his arms crossed&#10;&#10;AI-generated content may be incorrect.">
            <a:extLst>
              <a:ext uri="{FF2B5EF4-FFF2-40B4-BE49-F238E27FC236}">
                <a16:creationId xmlns:a16="http://schemas.microsoft.com/office/drawing/2014/main" id="{37988D52-821B-0CB4-8BDA-6B2D89E5DF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1923" y="770988"/>
            <a:ext cx="1847322" cy="3834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90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>
          <a:extLst>
            <a:ext uri="{FF2B5EF4-FFF2-40B4-BE49-F238E27FC236}">
              <a16:creationId xmlns:a16="http://schemas.microsoft.com/office/drawing/2014/main" id="{3A5D1B16-D6A0-044E-AC90-4D29284516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artoon of a person in a suit with his arms crossed&#10;&#10;AI-generated content may be incorrect.">
            <a:extLst>
              <a:ext uri="{FF2B5EF4-FFF2-40B4-BE49-F238E27FC236}">
                <a16:creationId xmlns:a16="http://schemas.microsoft.com/office/drawing/2014/main" id="{F3D0BD1C-01B2-51D0-3518-372753818A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6566" y="797386"/>
            <a:ext cx="1847322" cy="3834532"/>
          </a:xfrm>
          <a:prstGeom prst="rect">
            <a:avLst/>
          </a:prstGeom>
        </p:spPr>
      </p:pic>
      <p:sp>
        <p:nvSpPr>
          <p:cNvPr id="124" name="Google Shape;124;p18">
            <a:extLst>
              <a:ext uri="{FF2B5EF4-FFF2-40B4-BE49-F238E27FC236}">
                <a16:creationId xmlns:a16="http://schemas.microsoft.com/office/drawing/2014/main" id="{04EDF8EE-B8CD-597E-EAE9-E0E9AB2A5298}"/>
              </a:ext>
            </a:extLst>
          </p:cNvPr>
          <p:cNvSpPr txBox="1"/>
          <p:nvPr/>
        </p:nvSpPr>
        <p:spPr>
          <a:xfrm>
            <a:off x="848065" y="800806"/>
            <a:ext cx="4707910" cy="696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dirty="0" err="1">
                <a:solidFill>
                  <a:srgbClr val="1E1E1E"/>
                </a:solidFill>
                <a:latin typeface="Lora"/>
                <a:ea typeface="Lora"/>
                <a:cs typeface="Lora"/>
                <a:sym typeface="Lora"/>
              </a:rPr>
              <a:t>Codename</a:t>
            </a:r>
            <a:r>
              <a:rPr lang="it-IT" sz="1200" dirty="0">
                <a:solidFill>
                  <a:srgbClr val="1E1E1E"/>
                </a:solidFill>
                <a:latin typeface="Lora"/>
                <a:ea typeface="Lora"/>
                <a:cs typeface="Lora"/>
                <a:sym typeface="Lora"/>
              </a:rPr>
              <a:t>: The Architect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000" dirty="0">
                <a:solidFill>
                  <a:srgbClr val="1E1E1E"/>
                </a:solidFill>
                <a:latin typeface="Lora"/>
                <a:ea typeface="Lora"/>
                <a:cs typeface="Lora"/>
                <a:sym typeface="Lora"/>
              </a:rPr>
              <a:t>È il guardiano dell’ordine e della purezza del codice. Impone disciplina e struttura, mantenendo la missione stabile e scalabile. È la bussola morale e tecnica del gruppo: senza di lui, tutto collasserebbe.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13B4EE7-163F-C38E-F9F8-6C9DB9B0CBD0}"/>
              </a:ext>
            </a:extLst>
          </p:cNvPr>
          <p:cNvSpPr txBox="1"/>
          <p:nvPr/>
        </p:nvSpPr>
        <p:spPr>
          <a:xfrm>
            <a:off x="848064" y="145159"/>
            <a:ext cx="8295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>
                <a:latin typeface="Poppins" panose="00000500000000000000" pitchFamily="2" charset="0"/>
                <a:cs typeface="Poppins" panose="00000500000000000000" pitchFamily="2" charset="0"/>
              </a:rPr>
              <a:t>Profilo agente: CLEAN ARCHITECTURE</a:t>
            </a:r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EA1D83A5-B311-8B90-CA51-C208A34046C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36084550"/>
              </p:ext>
            </p:extLst>
          </p:nvPr>
        </p:nvGraphicFramePr>
        <p:xfrm>
          <a:off x="848064" y="2200566"/>
          <a:ext cx="3949566" cy="4672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81C52FB3-3799-8D1D-C41B-8D300139380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48117873"/>
              </p:ext>
            </p:extLst>
          </p:nvPr>
        </p:nvGraphicFramePr>
        <p:xfrm>
          <a:off x="848064" y="2591505"/>
          <a:ext cx="3949566" cy="4672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5ADAA2FF-6913-A26E-0060-1F4153244B5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83559531"/>
              </p:ext>
            </p:extLst>
          </p:nvPr>
        </p:nvGraphicFramePr>
        <p:xfrm>
          <a:off x="848064" y="2982444"/>
          <a:ext cx="3949566" cy="4672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4" r:lo="rId15" r:qs="rId16" r:cs="rId17"/>
          </a:graphicData>
        </a:graphic>
      </p:graphicFrame>
    </p:spTree>
    <p:extLst>
      <p:ext uri="{BB962C8B-B14F-4D97-AF65-F5344CB8AC3E}">
        <p14:creationId xmlns:p14="http://schemas.microsoft.com/office/powerpoint/2010/main" val="39369104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AsOne/>
      </p:bldGraphic>
      <p:bldGraphic spid="9" grpId="0">
        <p:bldAsOne/>
      </p:bldGraphic>
      <p:bldGraphic spid="10" grpId="0">
        <p:bldAsOne/>
      </p:bldGraphic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>
          <a:extLst>
            <a:ext uri="{FF2B5EF4-FFF2-40B4-BE49-F238E27FC236}">
              <a16:creationId xmlns:a16="http://schemas.microsoft.com/office/drawing/2014/main" id="{746F5C49-A1CD-B705-298B-C0F0801DD3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artoon of a person in a suit with his arms crossed&#10;&#10;AI-generated content may be incorrect.">
            <a:extLst>
              <a:ext uri="{FF2B5EF4-FFF2-40B4-BE49-F238E27FC236}">
                <a16:creationId xmlns:a16="http://schemas.microsoft.com/office/drawing/2014/main" id="{010133FD-325B-A2DA-B838-92D925842C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6566" y="797386"/>
            <a:ext cx="1847322" cy="383453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614677B-858E-9892-7E40-44399CBDCC94}"/>
              </a:ext>
            </a:extLst>
          </p:cNvPr>
          <p:cNvSpPr txBox="1"/>
          <p:nvPr/>
        </p:nvSpPr>
        <p:spPr>
          <a:xfrm>
            <a:off x="848064" y="145159"/>
            <a:ext cx="8295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>
                <a:latin typeface="Poppins" panose="00000500000000000000" pitchFamily="2" charset="0"/>
                <a:cs typeface="Poppins" panose="00000500000000000000" pitchFamily="2" charset="0"/>
              </a:rPr>
              <a:t>Profilo agente: CLEAN ARCHITECTURE</a:t>
            </a:r>
          </a:p>
        </p:txBody>
      </p:sp>
      <p:pic>
        <p:nvPicPr>
          <p:cNvPr id="4" name="Picture 3" descr="A diagram of a diagram&#10;&#10;AI-generated content may be incorrect.">
            <a:extLst>
              <a:ext uri="{FF2B5EF4-FFF2-40B4-BE49-F238E27FC236}">
                <a16:creationId xmlns:a16="http://schemas.microsoft.com/office/drawing/2014/main" id="{3E0CDE17-7493-427A-7194-16F4FE07DE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2611" y="1075495"/>
            <a:ext cx="3293421" cy="327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929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>
          <a:extLst>
            <a:ext uri="{FF2B5EF4-FFF2-40B4-BE49-F238E27FC236}">
              <a16:creationId xmlns:a16="http://schemas.microsoft.com/office/drawing/2014/main" id="{23D5429B-A6E6-8BED-33B1-F1AD3F742E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artoon of a person in a suit with his arms crossed&#10;&#10;AI-generated content may be incorrect.">
            <a:extLst>
              <a:ext uri="{FF2B5EF4-FFF2-40B4-BE49-F238E27FC236}">
                <a16:creationId xmlns:a16="http://schemas.microsoft.com/office/drawing/2014/main" id="{DEF3C19C-4334-76C0-893C-EAD4D0B578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6566" y="797386"/>
            <a:ext cx="1847322" cy="383453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B0B9E66-5C9D-14B5-6759-FDD37BBC0B5B}"/>
              </a:ext>
            </a:extLst>
          </p:cNvPr>
          <p:cNvSpPr txBox="1"/>
          <p:nvPr/>
        </p:nvSpPr>
        <p:spPr>
          <a:xfrm>
            <a:off x="848064" y="145159"/>
            <a:ext cx="8295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>
                <a:latin typeface="Poppins" panose="00000500000000000000" pitchFamily="2" charset="0"/>
                <a:cs typeface="Poppins" panose="00000500000000000000" pitchFamily="2" charset="0"/>
              </a:rPr>
              <a:t>Profilo agente: CLEAN ARCHITECTURE</a:t>
            </a:r>
          </a:p>
        </p:txBody>
      </p:sp>
      <p:pic>
        <p:nvPicPr>
          <p:cNvPr id="4" name="Picture 3" descr="A diagram of a diagram&#10;&#10;AI-generated content may be incorrect.">
            <a:extLst>
              <a:ext uri="{FF2B5EF4-FFF2-40B4-BE49-F238E27FC236}">
                <a16:creationId xmlns:a16="http://schemas.microsoft.com/office/drawing/2014/main" id="{14784FDA-1EB6-2A47-C770-F38B82CC59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265" y="1181512"/>
            <a:ext cx="2943478" cy="2929975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2E166F9A-6D9C-B0D7-5810-8CE327BF9366}"/>
              </a:ext>
            </a:extLst>
          </p:cNvPr>
          <p:cNvGrpSpPr/>
          <p:nvPr/>
        </p:nvGrpSpPr>
        <p:grpSpPr>
          <a:xfrm>
            <a:off x="1833563" y="1914526"/>
            <a:ext cx="3630614" cy="627062"/>
            <a:chOff x="1833563" y="1914526"/>
            <a:chExt cx="3630614" cy="627062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A07368E0-FE12-C681-CA87-B4A1CD67BE93}"/>
                </a:ext>
              </a:extLst>
            </p:cNvPr>
            <p:cNvGrpSpPr/>
            <p:nvPr/>
          </p:nvGrpSpPr>
          <p:grpSpPr>
            <a:xfrm>
              <a:off x="1833563" y="2150964"/>
              <a:ext cx="3630614" cy="390624"/>
              <a:chOff x="1833563" y="2150964"/>
              <a:chExt cx="3630614" cy="390624"/>
            </a:xfrm>
          </p:grpSpPr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D46D4F5F-D77A-591E-B2B5-71ED95572A6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833563" y="2170043"/>
                <a:ext cx="2099020" cy="371545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F0A93F16-E057-481D-D0D2-D621404777B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932583" y="2150964"/>
                <a:ext cx="1531594" cy="19079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59C6341-5D73-750D-7B4C-2009EE228DD3}"/>
                </a:ext>
              </a:extLst>
            </p:cNvPr>
            <p:cNvSpPr txBox="1"/>
            <p:nvPr/>
          </p:nvSpPr>
          <p:spPr>
            <a:xfrm>
              <a:off x="3961662" y="1914526"/>
              <a:ext cx="146867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dirty="0"/>
                <a:t>Dominio dei dati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8A7F053-7A22-30AF-2DA7-48FE9B57835C}"/>
              </a:ext>
            </a:extLst>
          </p:cNvPr>
          <p:cNvGrpSpPr/>
          <p:nvPr/>
        </p:nvGrpSpPr>
        <p:grpSpPr>
          <a:xfrm>
            <a:off x="2197836" y="1508296"/>
            <a:ext cx="3630614" cy="652208"/>
            <a:chOff x="2197836" y="1508296"/>
            <a:chExt cx="3630614" cy="652208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FE6DA011-E152-E6C6-B654-F6DD748A3A3A}"/>
                </a:ext>
              </a:extLst>
            </p:cNvPr>
            <p:cNvGrpSpPr/>
            <p:nvPr/>
          </p:nvGrpSpPr>
          <p:grpSpPr>
            <a:xfrm>
              <a:off x="2197836" y="1769880"/>
              <a:ext cx="3630614" cy="390624"/>
              <a:chOff x="1833563" y="2150964"/>
              <a:chExt cx="3630614" cy="390624"/>
            </a:xfrm>
          </p:grpSpPr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FCCFD013-70A2-14DB-7C6F-18313AF6D4D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833563" y="2170043"/>
                <a:ext cx="2099020" cy="371545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99AC5218-9D31-1295-01EA-D0E22B71D65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932583" y="2150964"/>
                <a:ext cx="1531594" cy="19079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FA25547-CF62-1ED8-C3D4-6866FE336887}"/>
                </a:ext>
              </a:extLst>
            </p:cNvPr>
            <p:cNvSpPr txBox="1"/>
            <p:nvPr/>
          </p:nvSpPr>
          <p:spPr>
            <a:xfrm>
              <a:off x="4324909" y="1508296"/>
              <a:ext cx="97174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dirty="0"/>
                <a:t>Use Case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6620058-7CDB-D8A7-FE11-42E6B3A32FF5}"/>
              </a:ext>
            </a:extLst>
          </p:cNvPr>
          <p:cNvGrpSpPr/>
          <p:nvPr/>
        </p:nvGrpSpPr>
        <p:grpSpPr>
          <a:xfrm>
            <a:off x="2045256" y="992402"/>
            <a:ext cx="3630614" cy="623171"/>
            <a:chOff x="2045256" y="992402"/>
            <a:chExt cx="3630614" cy="623171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14AEE34-D2C1-51CC-3113-680CA127E8C8}"/>
                </a:ext>
              </a:extLst>
            </p:cNvPr>
            <p:cNvSpPr txBox="1"/>
            <p:nvPr/>
          </p:nvSpPr>
          <p:spPr>
            <a:xfrm>
              <a:off x="4355442" y="992402"/>
              <a:ext cx="80342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dirty="0"/>
                <a:t>UI / API</a:t>
              </a:r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14B4F152-876E-9FFA-EAA3-83BF80543B9A}"/>
                </a:ext>
              </a:extLst>
            </p:cNvPr>
            <p:cNvGrpSpPr/>
            <p:nvPr/>
          </p:nvGrpSpPr>
          <p:grpSpPr>
            <a:xfrm>
              <a:off x="2045256" y="1224949"/>
              <a:ext cx="3630614" cy="390624"/>
              <a:chOff x="1833563" y="2150964"/>
              <a:chExt cx="3630614" cy="390624"/>
            </a:xfrm>
          </p:grpSpPr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528F1639-7FA1-C561-631B-349A80C97E0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833563" y="2170043"/>
                <a:ext cx="2099020" cy="371545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CC4614B9-4F53-44B4-B259-604C5B30205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932583" y="2150964"/>
                <a:ext cx="1531594" cy="19079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9CB74582-BFA0-08AA-9FF5-D11BC2E7D3E0}"/>
              </a:ext>
            </a:extLst>
          </p:cNvPr>
          <p:cNvGrpSpPr/>
          <p:nvPr/>
        </p:nvGrpSpPr>
        <p:grpSpPr>
          <a:xfrm>
            <a:off x="2268668" y="2973458"/>
            <a:ext cx="3876586" cy="628000"/>
            <a:chOff x="2268668" y="2973458"/>
            <a:chExt cx="3876586" cy="628000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D360C839-2D3A-0FC1-B54D-24F37761E810}"/>
                </a:ext>
              </a:extLst>
            </p:cNvPr>
            <p:cNvGrpSpPr/>
            <p:nvPr/>
          </p:nvGrpSpPr>
          <p:grpSpPr>
            <a:xfrm>
              <a:off x="2268668" y="3210834"/>
              <a:ext cx="3630614" cy="390624"/>
              <a:chOff x="1833563" y="2150964"/>
              <a:chExt cx="3630614" cy="390624"/>
            </a:xfrm>
          </p:grpSpPr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28DCF21D-F66F-2146-7A13-F5B08EEB1B0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833563" y="2170043"/>
                <a:ext cx="2099020" cy="371545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3BD21866-C219-4016-CA88-1BD8A04644B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932583" y="2150964"/>
                <a:ext cx="1531594" cy="19079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2144E21-3F1B-2903-932C-EEF9955D7DBE}"/>
                </a:ext>
              </a:extLst>
            </p:cNvPr>
            <p:cNvSpPr txBox="1"/>
            <p:nvPr/>
          </p:nvSpPr>
          <p:spPr>
            <a:xfrm>
              <a:off x="4279037" y="2973458"/>
              <a:ext cx="18662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dirty="0" err="1"/>
                <a:t>Servizzi</a:t>
              </a:r>
              <a:r>
                <a:rPr lang="it-IT" dirty="0"/>
                <a:t> infrastruttura</a:t>
              </a:r>
            </a:p>
          </p:txBody>
        </p:sp>
      </p:grp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3543AC01-A121-6055-296E-66B082D9415E}"/>
              </a:ext>
            </a:extLst>
          </p:cNvPr>
          <p:cNvSpPr/>
          <p:nvPr/>
        </p:nvSpPr>
        <p:spPr>
          <a:xfrm rot="19090372">
            <a:off x="678116" y="3200740"/>
            <a:ext cx="1162878" cy="16098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872A88F1-E5EA-AAB9-F6C1-868988BAC2DA}"/>
              </a:ext>
            </a:extLst>
          </p:cNvPr>
          <p:cNvSpPr/>
          <p:nvPr/>
        </p:nvSpPr>
        <p:spPr>
          <a:xfrm rot="2800554">
            <a:off x="608204" y="1987920"/>
            <a:ext cx="1162878" cy="16098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188532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>
          <a:extLst>
            <a:ext uri="{FF2B5EF4-FFF2-40B4-BE49-F238E27FC236}">
              <a16:creationId xmlns:a16="http://schemas.microsoft.com/office/drawing/2014/main" id="{B1509774-7BB9-E133-E204-6B691B911C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artoon of a person in a suit with his arms crossed&#10;&#10;AI-generated content may be incorrect.">
            <a:extLst>
              <a:ext uri="{FF2B5EF4-FFF2-40B4-BE49-F238E27FC236}">
                <a16:creationId xmlns:a16="http://schemas.microsoft.com/office/drawing/2014/main" id="{AE018EAB-F312-143C-1D97-184328104A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6566" y="797386"/>
            <a:ext cx="1847322" cy="383453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1F13804-3B89-80E7-CB3B-2B52B91A6DD9}"/>
              </a:ext>
            </a:extLst>
          </p:cNvPr>
          <p:cNvSpPr txBox="1"/>
          <p:nvPr/>
        </p:nvSpPr>
        <p:spPr>
          <a:xfrm>
            <a:off x="848064" y="145159"/>
            <a:ext cx="8295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>
                <a:latin typeface="Poppins" panose="00000500000000000000" pitchFamily="2" charset="0"/>
                <a:cs typeface="Poppins" panose="00000500000000000000" pitchFamily="2" charset="0"/>
              </a:rPr>
              <a:t>Profilo agente: CLEAN ARCHITECTURE</a:t>
            </a:r>
          </a:p>
        </p:txBody>
      </p:sp>
      <p:pic>
        <p:nvPicPr>
          <p:cNvPr id="4" name="Picture 3" descr="A diagram of a diagram&#10;&#10;AI-generated content may be incorrect.">
            <a:extLst>
              <a:ext uri="{FF2B5EF4-FFF2-40B4-BE49-F238E27FC236}">
                <a16:creationId xmlns:a16="http://schemas.microsoft.com/office/drawing/2014/main" id="{659CA7CE-60CD-4A80-5DF8-8A408AAF6F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265" y="1181512"/>
            <a:ext cx="2943478" cy="2929975"/>
          </a:xfrm>
          <a:prstGeom prst="rect">
            <a:avLst/>
          </a:prstGeom>
        </p:spPr>
      </p:pic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A6D4016B-8986-FED1-EB3F-39F15CFFD24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39623674"/>
              </p:ext>
            </p:extLst>
          </p:nvPr>
        </p:nvGraphicFramePr>
        <p:xfrm>
          <a:off x="3598101" y="2541854"/>
          <a:ext cx="2318107" cy="4672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541EADE0-BA2D-4F15-3955-09BE6531B4E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38174298"/>
              </p:ext>
            </p:extLst>
          </p:nvPr>
        </p:nvGraphicFramePr>
        <p:xfrm>
          <a:off x="3598101" y="2932793"/>
          <a:ext cx="2318107" cy="4672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693284F1-3B94-5677-6F7B-7F5AC45C02C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34049954"/>
              </p:ext>
            </p:extLst>
          </p:nvPr>
        </p:nvGraphicFramePr>
        <p:xfrm>
          <a:off x="3598101" y="3323732"/>
          <a:ext cx="2318107" cy="4672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5" r:lo="rId16" r:qs="rId17" r:cs="rId18"/>
          </a:graphicData>
        </a:graphic>
      </p:graphicFrame>
      <p:pic>
        <p:nvPicPr>
          <p:cNvPr id="36" name="Picture 35">
            <a:extLst>
              <a:ext uri="{FF2B5EF4-FFF2-40B4-BE49-F238E27FC236}">
                <a16:creationId xmlns:a16="http://schemas.microsoft.com/office/drawing/2014/main" id="{7E14EB5F-02B2-A65D-C367-1960CB39AB24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110017" y="1355474"/>
            <a:ext cx="1409425" cy="1066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129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  <p:bldGraphic spid="7" grpId="0">
        <p:bldAsOne/>
      </p:bldGraphic>
      <p:bldGraphic spid="10" grpId="0">
        <p:bldAsOne/>
      </p:bldGraphic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" name="Google Shape;86;p14"/>
          <p:cNvGrpSpPr/>
          <p:nvPr/>
        </p:nvGrpSpPr>
        <p:grpSpPr>
          <a:xfrm>
            <a:off x="2266975" y="1784729"/>
            <a:ext cx="4610050" cy="1885675"/>
            <a:chOff x="2237100" y="2287438"/>
            <a:chExt cx="4610050" cy="1885675"/>
          </a:xfrm>
        </p:grpSpPr>
        <p:pic>
          <p:nvPicPr>
            <p:cNvPr id="87" name="Google Shape;87;p14" title="web_bizzynow.png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237100" y="2287438"/>
              <a:ext cx="1885675" cy="18856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8" name="Google Shape;88;p14" title="web_project_innovation.png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961475" y="2287438"/>
              <a:ext cx="1885675" cy="18856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9" name="Google Shape;89;p14"/>
          <p:cNvGrpSpPr/>
          <p:nvPr/>
        </p:nvGrpSpPr>
        <p:grpSpPr>
          <a:xfrm>
            <a:off x="1535745" y="-28422"/>
            <a:ext cx="6072518" cy="2484853"/>
            <a:chOff x="1399950" y="-96081"/>
            <a:chExt cx="5725550" cy="2342875"/>
          </a:xfrm>
        </p:grpSpPr>
        <p:pic>
          <p:nvPicPr>
            <p:cNvPr id="90" name="Google Shape;90;p14" title="web_ready2use.png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782625" y="-96081"/>
              <a:ext cx="2342875" cy="23428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1" name="Google Shape;91;p14" title="web_soprasteria.png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399950" y="-96081"/>
              <a:ext cx="2342875" cy="23428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2" name="Google Shape;92;p14"/>
          <p:cNvSpPr txBox="1"/>
          <p:nvPr/>
        </p:nvSpPr>
        <p:spPr>
          <a:xfrm>
            <a:off x="1399950" y="164079"/>
            <a:ext cx="63441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PLATINUM SPONSOR</a:t>
            </a:r>
            <a:endParaRPr sz="2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3" name="Google Shape;93;p14"/>
          <p:cNvSpPr txBox="1"/>
          <p:nvPr/>
        </p:nvSpPr>
        <p:spPr>
          <a:xfrm>
            <a:off x="1399950" y="1692321"/>
            <a:ext cx="63441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GOLD SPONSOR</a:t>
            </a:r>
            <a:endParaRPr sz="2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4" name="Google Shape;94;p14"/>
          <p:cNvSpPr txBox="1"/>
          <p:nvPr/>
        </p:nvSpPr>
        <p:spPr>
          <a:xfrm>
            <a:off x="1399950" y="3564521"/>
            <a:ext cx="63441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BRONZE SPONSOR</a:t>
            </a:r>
            <a:endParaRPr sz="2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95" name="Google Shape;95;p14"/>
          <p:cNvGrpSpPr/>
          <p:nvPr/>
        </p:nvGrpSpPr>
        <p:grpSpPr>
          <a:xfrm>
            <a:off x="3187200" y="3913714"/>
            <a:ext cx="2769600" cy="1091625"/>
            <a:chOff x="4000513" y="3913714"/>
            <a:chExt cx="2769600" cy="1091625"/>
          </a:xfrm>
        </p:grpSpPr>
        <p:pic>
          <p:nvPicPr>
            <p:cNvPr id="96" name="Google Shape;96;p14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4000513" y="4315774"/>
              <a:ext cx="1142975" cy="4113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" name="Google Shape;97;p14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5678488" y="3913714"/>
              <a:ext cx="1091625" cy="10916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>
          <a:extLst>
            <a:ext uri="{FF2B5EF4-FFF2-40B4-BE49-F238E27FC236}">
              <a16:creationId xmlns:a16="http://schemas.microsoft.com/office/drawing/2014/main" id="{E00B9627-969E-3FDD-E420-665C4F4F5A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artoon of a beaver wearing sunglasses and a suit&#10;&#10;AI-generated content may be incorrect.">
            <a:extLst>
              <a:ext uri="{FF2B5EF4-FFF2-40B4-BE49-F238E27FC236}">
                <a16:creationId xmlns:a16="http://schemas.microsoft.com/office/drawing/2014/main" id="{361EC701-D188-A497-5373-EB634A294F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375" y="0"/>
            <a:ext cx="7715250" cy="5143500"/>
          </a:xfrm>
          <a:prstGeom prst="rect">
            <a:avLst/>
          </a:prstGeom>
        </p:spPr>
      </p:pic>
      <p:pic>
        <p:nvPicPr>
          <p:cNvPr id="2" name="Picture 1" descr="A cartoon of a person in a suit with his arms crossed&#10;&#10;AI-generated content may be incorrect.">
            <a:extLst>
              <a:ext uri="{FF2B5EF4-FFF2-40B4-BE49-F238E27FC236}">
                <a16:creationId xmlns:a16="http://schemas.microsoft.com/office/drawing/2014/main" id="{1109B85B-C6DB-1DF6-B096-7097D8C2C4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4999" y="697220"/>
            <a:ext cx="1282501" cy="266211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05307D5-FF09-066B-3AF6-7ED8DF956B9C}"/>
              </a:ext>
            </a:extLst>
          </p:cNvPr>
          <p:cNvSpPr txBox="1"/>
          <p:nvPr/>
        </p:nvSpPr>
        <p:spPr>
          <a:xfrm>
            <a:off x="1376446" y="600984"/>
            <a:ext cx="15552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600" b="1" dirty="0">
                <a:latin typeface="Poppins" panose="00000500000000000000" pitchFamily="2" charset="0"/>
                <a:cs typeface="Poppins" panose="00000500000000000000" pitchFamily="2" charset="0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4555636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>
          <a:extLst>
            <a:ext uri="{FF2B5EF4-FFF2-40B4-BE49-F238E27FC236}">
              <a16:creationId xmlns:a16="http://schemas.microsoft.com/office/drawing/2014/main" id="{2728DD93-5D76-80E7-7983-5521014727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E69C71B3-2939-FB58-16A9-4149AD335B65}"/>
              </a:ext>
            </a:extLst>
          </p:cNvPr>
          <p:cNvSpPr/>
          <p:nvPr/>
        </p:nvSpPr>
        <p:spPr>
          <a:xfrm>
            <a:off x="1983892" y="538299"/>
            <a:ext cx="3017520" cy="3017520"/>
          </a:xfrm>
          <a:prstGeom prst="ellipse">
            <a:avLst/>
          </a:prstGeom>
          <a:solidFill>
            <a:srgbClr val="A050FF"/>
          </a:solidFill>
          <a:ln>
            <a:solidFill>
              <a:srgbClr val="28284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E39216-1320-3597-C19E-49F65235CAA2}"/>
              </a:ext>
            </a:extLst>
          </p:cNvPr>
          <p:cNvSpPr txBox="1"/>
          <p:nvPr/>
        </p:nvSpPr>
        <p:spPr>
          <a:xfrm>
            <a:off x="2212493" y="1349829"/>
            <a:ext cx="192024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800">
                <a:solidFill>
                  <a:srgbClr val="FFFFFF"/>
                </a:solidFill>
                <a:latin typeface="Segoe UI"/>
              </a:defRPr>
            </a:pPr>
            <a:r>
              <a:rPr dirty="0"/>
              <a:t>Aspire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64D3AD7-2C8A-906B-749A-1F9B12589B46}"/>
              </a:ext>
            </a:extLst>
          </p:cNvPr>
          <p:cNvSpPr/>
          <p:nvPr/>
        </p:nvSpPr>
        <p:spPr>
          <a:xfrm>
            <a:off x="3995572" y="538299"/>
            <a:ext cx="3017520" cy="3017520"/>
          </a:xfrm>
          <a:prstGeom prst="ellipse">
            <a:avLst/>
          </a:prstGeom>
          <a:solidFill>
            <a:srgbClr val="50A0FF"/>
          </a:solidFill>
          <a:ln>
            <a:solidFill>
              <a:srgbClr val="28284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097D42-C59E-BE35-8C70-7C13C5BBA315}"/>
              </a:ext>
            </a:extLst>
          </p:cNvPr>
          <p:cNvSpPr txBox="1"/>
          <p:nvPr/>
        </p:nvSpPr>
        <p:spPr>
          <a:xfrm>
            <a:off x="5001412" y="1435554"/>
            <a:ext cx="192024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800">
                <a:solidFill>
                  <a:srgbClr val="FFFFFF"/>
                </a:solidFill>
                <a:latin typeface="Segoe UI"/>
              </a:defRPr>
            </a:pPr>
            <a:r>
              <a:rPr dirty="0" err="1"/>
              <a:t>Dapr</a:t>
            </a:r>
            <a:endParaRPr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EF5BFF5-0FC6-F073-8EAC-365ACB7A822F}"/>
              </a:ext>
            </a:extLst>
          </p:cNvPr>
          <p:cNvSpPr/>
          <p:nvPr/>
        </p:nvSpPr>
        <p:spPr>
          <a:xfrm>
            <a:off x="2989731" y="1635579"/>
            <a:ext cx="3017520" cy="3017520"/>
          </a:xfrm>
          <a:prstGeom prst="ellipse">
            <a:avLst/>
          </a:prstGeom>
          <a:solidFill>
            <a:srgbClr val="7878FF"/>
          </a:solidFill>
          <a:ln>
            <a:solidFill>
              <a:srgbClr val="28284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0338AE-FA89-38A4-C91C-BE2B39155209}"/>
              </a:ext>
            </a:extLst>
          </p:cNvPr>
          <p:cNvSpPr txBox="1"/>
          <p:nvPr/>
        </p:nvSpPr>
        <p:spPr>
          <a:xfrm>
            <a:off x="3517417" y="2974794"/>
            <a:ext cx="192024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800">
                <a:solidFill>
                  <a:srgbClr val="FFFFFF"/>
                </a:solidFill>
                <a:latin typeface="Segoe UI"/>
              </a:defRPr>
            </a:pPr>
            <a:r>
              <a:rPr dirty="0"/>
              <a:t>Clean</a:t>
            </a:r>
          </a:p>
        </p:txBody>
      </p:sp>
    </p:spTree>
    <p:extLst>
      <p:ext uri="{BB962C8B-B14F-4D97-AF65-F5344CB8AC3E}">
        <p14:creationId xmlns:p14="http://schemas.microsoft.com/office/powerpoint/2010/main" val="25188574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>
          <a:extLst>
            <a:ext uri="{FF2B5EF4-FFF2-40B4-BE49-F238E27FC236}">
              <a16:creationId xmlns:a16="http://schemas.microsoft.com/office/drawing/2014/main" id="{2C0E2283-8C5E-1AC5-9799-0916FA4AD9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artoon of a beaver wearing sunglasses and a suit&#10;&#10;AI-generated content may be incorrect.">
            <a:extLst>
              <a:ext uri="{FF2B5EF4-FFF2-40B4-BE49-F238E27FC236}">
                <a16:creationId xmlns:a16="http://schemas.microsoft.com/office/drawing/2014/main" id="{7104F1C6-429E-ADA2-537D-A3D7E3C764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375" y="0"/>
            <a:ext cx="7715250" cy="51435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B5560D1-E634-308A-9112-E063169035B1}"/>
              </a:ext>
            </a:extLst>
          </p:cNvPr>
          <p:cNvSpPr txBox="1"/>
          <p:nvPr/>
        </p:nvSpPr>
        <p:spPr>
          <a:xfrm>
            <a:off x="1592930" y="801310"/>
            <a:ext cx="38587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Aspire → orchestrazione semplificata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D69F10-D0F0-BB02-81C9-618AADC45DE4}"/>
              </a:ext>
            </a:extLst>
          </p:cNvPr>
          <p:cNvSpPr txBox="1"/>
          <p:nvPr/>
        </p:nvSpPr>
        <p:spPr>
          <a:xfrm>
            <a:off x="1599241" y="1222172"/>
            <a:ext cx="33457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 err="1"/>
              <a:t>Dapr</a:t>
            </a:r>
            <a:r>
              <a:rPr lang="it-IT" sz="1600" dirty="0"/>
              <a:t> → astrazione cloud-native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CE0E1E-41D3-5497-C7FE-89119AB9D6C0}"/>
              </a:ext>
            </a:extLst>
          </p:cNvPr>
          <p:cNvSpPr txBox="1"/>
          <p:nvPr/>
        </p:nvSpPr>
        <p:spPr>
          <a:xfrm>
            <a:off x="1605552" y="1623653"/>
            <a:ext cx="33874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 err="1"/>
              <a:t>Clean</a:t>
            </a:r>
            <a:r>
              <a:rPr lang="it-IT" sz="1600" dirty="0"/>
              <a:t> → base solida e scalabile</a:t>
            </a:r>
          </a:p>
        </p:txBody>
      </p:sp>
    </p:spTree>
    <p:extLst>
      <p:ext uri="{BB962C8B-B14F-4D97-AF65-F5344CB8AC3E}">
        <p14:creationId xmlns:p14="http://schemas.microsoft.com/office/powerpoint/2010/main" val="34653387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>
          <a:extLst>
            <a:ext uri="{FF2B5EF4-FFF2-40B4-BE49-F238E27FC236}">
              <a16:creationId xmlns:a16="http://schemas.microsoft.com/office/drawing/2014/main" id="{034A9C61-5F93-F626-F0A8-4FE87FD3A4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artoon of a beaver wearing sunglasses and a suit&#10;&#10;AI-generated content may be incorrect.">
            <a:extLst>
              <a:ext uri="{FF2B5EF4-FFF2-40B4-BE49-F238E27FC236}">
                <a16:creationId xmlns:a16="http://schemas.microsoft.com/office/drawing/2014/main" id="{64DD549E-996D-6B48-E54A-B71B6F14DD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375" y="0"/>
            <a:ext cx="7715250" cy="51435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D0C5421-F1F2-C09D-7188-8CD09C6AD74F}"/>
              </a:ext>
            </a:extLst>
          </p:cNvPr>
          <p:cNvSpPr txBox="1"/>
          <p:nvPr/>
        </p:nvSpPr>
        <p:spPr>
          <a:xfrm>
            <a:off x="1625240" y="1263358"/>
            <a:ext cx="36359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b="1" dirty="0" err="1"/>
              <a:t>Modern</a:t>
            </a:r>
            <a:r>
              <a:rPr lang="it-IT" sz="2400" b="1" dirty="0"/>
              <a:t> .NET fatto bene</a:t>
            </a:r>
          </a:p>
        </p:txBody>
      </p:sp>
    </p:spTree>
    <p:extLst>
      <p:ext uri="{BB962C8B-B14F-4D97-AF65-F5344CB8AC3E}">
        <p14:creationId xmlns:p14="http://schemas.microsoft.com/office/powerpoint/2010/main" val="17356943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19"/>
          <p:cNvPicPr preferRelativeResize="0"/>
          <p:nvPr/>
        </p:nvPicPr>
        <p:blipFill rotWithShape="1">
          <a:blip r:embed="rId3">
            <a:alphaModFix/>
          </a:blip>
          <a:srcRect b="3698"/>
          <a:stretch/>
        </p:blipFill>
        <p:spPr>
          <a:xfrm>
            <a:off x="4933625" y="-575125"/>
            <a:ext cx="4210374" cy="5718636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19"/>
          <p:cNvSpPr txBox="1"/>
          <p:nvPr/>
        </p:nvSpPr>
        <p:spPr>
          <a:xfrm>
            <a:off x="311700" y="555600"/>
            <a:ext cx="4312800" cy="29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>
                <a:solidFill>
                  <a:srgbClr val="1E1E1E"/>
                </a:solidFill>
                <a:latin typeface="Poppins"/>
                <a:ea typeface="Poppins"/>
                <a:cs typeface="Poppins"/>
                <a:sym typeface="Poppins"/>
              </a:rPr>
              <a:t>Domande ?</a:t>
            </a:r>
            <a:endParaRPr sz="5400" dirty="0">
              <a:solidFill>
                <a:srgbClr val="1E1E1E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31" name="Google Shape;131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71925" y="4626650"/>
            <a:ext cx="990600" cy="466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20"/>
          <p:cNvPicPr preferRelativeResize="0"/>
          <p:nvPr/>
        </p:nvPicPr>
        <p:blipFill rotWithShape="1">
          <a:blip r:embed="rId3">
            <a:alphaModFix/>
          </a:blip>
          <a:srcRect l="13988" t="12682" r="2747" b="15545"/>
          <a:stretch/>
        </p:blipFill>
        <p:spPr>
          <a:xfrm>
            <a:off x="0" y="-1"/>
            <a:ext cx="9144002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0"/>
          <p:cNvPicPr preferRelativeResize="0"/>
          <p:nvPr/>
        </p:nvPicPr>
        <p:blipFill rotWithShape="1">
          <a:blip r:embed="rId4">
            <a:alphaModFix/>
          </a:blip>
          <a:srcRect b="90314"/>
          <a:stretch/>
        </p:blipFill>
        <p:spPr>
          <a:xfrm>
            <a:off x="4933625" y="-575125"/>
            <a:ext cx="4210374" cy="575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9100" y="1079383"/>
            <a:ext cx="5221473" cy="3865874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0"/>
          <p:cNvSpPr txBox="1"/>
          <p:nvPr/>
        </p:nvSpPr>
        <p:spPr>
          <a:xfrm>
            <a:off x="722660" y="2279800"/>
            <a:ext cx="4470300" cy="27412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sz="2800" b="1" dirty="0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Tutte le AI utilizzate per </a:t>
            </a:r>
            <a:r>
              <a:rPr lang="it-IT" sz="2800" b="1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queste slide </a:t>
            </a:r>
            <a:r>
              <a:rPr lang="it-IT" sz="2800" b="1" dirty="0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sono state regolarmente ingaggiate e non sfruttate.</a:t>
            </a:r>
            <a:endParaRPr sz="2800" b="1" dirty="0"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sz="1600" dirty="0">
                <a:solidFill>
                  <a:schemeClr val="lt1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Ivano Scifoni</a:t>
            </a:r>
            <a:endParaRPr sz="1600" dirty="0">
              <a:solidFill>
                <a:schemeClr val="lt1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sz="1600" dirty="0">
                <a:solidFill>
                  <a:schemeClr val="lt1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Solution </a:t>
            </a:r>
            <a:r>
              <a:rPr lang="it-IT" sz="1600" dirty="0" err="1">
                <a:solidFill>
                  <a:schemeClr val="lt1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architect</a:t>
            </a:r>
            <a:endParaRPr sz="1600" dirty="0">
              <a:solidFill>
                <a:schemeClr val="lt1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00" dirty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40" name="Google Shape;140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071925" y="4626650"/>
            <a:ext cx="990600" cy="4667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07026E8-8CB0-5957-5923-41BFE3A72BD4}"/>
              </a:ext>
            </a:extLst>
          </p:cNvPr>
          <p:cNvSpPr txBox="1"/>
          <p:nvPr/>
        </p:nvSpPr>
        <p:spPr>
          <a:xfrm>
            <a:off x="300898" y="122467"/>
            <a:ext cx="284885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66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Grazie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5" title="web_uda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2458" y="322975"/>
            <a:ext cx="1710750" cy="171075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5"/>
          <p:cNvSpPr txBox="1"/>
          <p:nvPr/>
        </p:nvSpPr>
        <p:spPr>
          <a:xfrm>
            <a:off x="1399950" y="71475"/>
            <a:ext cx="63441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GENERAL PARTNER</a:t>
            </a:r>
            <a:endParaRPr sz="2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104" name="Google Shape;104;p15"/>
          <p:cNvGrpSpPr/>
          <p:nvPr/>
        </p:nvGrpSpPr>
        <p:grpSpPr>
          <a:xfrm>
            <a:off x="573625" y="1851833"/>
            <a:ext cx="7723899" cy="1598450"/>
            <a:chOff x="573625" y="1851833"/>
            <a:chExt cx="7723899" cy="1598450"/>
          </a:xfrm>
        </p:grpSpPr>
        <p:pic>
          <p:nvPicPr>
            <p:cNvPr id="105" name="Google Shape;105;p1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708248" y="2282508"/>
              <a:ext cx="2138700" cy="737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6" name="Google Shape;106;p15" title="photo_2025-11-01 16.37.14.jpeg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699099" y="1851833"/>
              <a:ext cx="1598425" cy="15984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7" name="Google Shape;107;p1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73625" y="2189970"/>
              <a:ext cx="2282472" cy="92217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08" name="Google Shape;108;p15" title="pythonpescara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037764" y="3654975"/>
            <a:ext cx="1068475" cy="1080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5" title="iotsrl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988667" y="651354"/>
            <a:ext cx="1533455" cy="1080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>
          <a:extLst>
            <a:ext uri="{FF2B5EF4-FFF2-40B4-BE49-F238E27FC236}">
              <a16:creationId xmlns:a16="http://schemas.microsoft.com/office/drawing/2014/main" id="{500B819A-C243-8D38-5C9A-B2DC727221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1">
            <a:extLst>
              <a:ext uri="{FF2B5EF4-FFF2-40B4-BE49-F238E27FC236}">
                <a16:creationId xmlns:a16="http://schemas.microsoft.com/office/drawing/2014/main" id="{67FFF8C1-2A03-6714-60EC-CE33480DCE9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4500" y="215963"/>
            <a:ext cx="8074998" cy="1709725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1">
            <a:extLst>
              <a:ext uri="{FF2B5EF4-FFF2-40B4-BE49-F238E27FC236}">
                <a16:creationId xmlns:a16="http://schemas.microsoft.com/office/drawing/2014/main" id="{79D1D8EA-ED0F-0806-9CB0-5C03BC3E282E}"/>
              </a:ext>
            </a:extLst>
          </p:cNvPr>
          <p:cNvSpPr txBox="1"/>
          <p:nvPr/>
        </p:nvSpPr>
        <p:spPr>
          <a:xfrm>
            <a:off x="839533" y="959693"/>
            <a:ext cx="7317300" cy="89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b" anchorCtr="0">
            <a:noAutofit/>
          </a:bodyPr>
          <a:lstStyle/>
          <a:p>
            <a:pPr lvl="0">
              <a:lnSpc>
                <a:spcPct val="90000"/>
              </a:lnSpc>
            </a:pPr>
            <a:r>
              <a:rPr lang="it-IT" sz="36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Men in .NET </a:t>
            </a:r>
            <a:br>
              <a:rPr lang="it-IT" sz="36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it-IT" sz="36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Missione: </a:t>
            </a:r>
            <a:r>
              <a:rPr lang="it-IT" sz="360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Clean</a:t>
            </a:r>
            <a:r>
              <a:rPr lang="it-IT" sz="36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Architecture</a:t>
            </a:r>
            <a:endParaRPr lang="it-IT" sz="3600" b="1" dirty="0">
              <a:solidFill>
                <a:schemeClr val="bg1"/>
              </a:solidFill>
              <a:latin typeface="Poppins" panose="00000500000000000000" pitchFamily="2" charset="0"/>
              <a:ea typeface="Poppins"/>
              <a:cs typeface="Poppins" panose="00000500000000000000" pitchFamily="2" charset="0"/>
              <a:sym typeface="Poppins"/>
            </a:endParaRPr>
          </a:p>
        </p:txBody>
      </p:sp>
      <p:sp>
        <p:nvSpPr>
          <p:cNvPr id="71" name="Google Shape;71;p11">
            <a:extLst>
              <a:ext uri="{FF2B5EF4-FFF2-40B4-BE49-F238E27FC236}">
                <a16:creationId xmlns:a16="http://schemas.microsoft.com/office/drawing/2014/main" id="{DB50F9E1-EA67-83A8-3196-B97E5E8C8C81}"/>
              </a:ext>
            </a:extLst>
          </p:cNvPr>
          <p:cNvSpPr txBox="1"/>
          <p:nvPr/>
        </p:nvSpPr>
        <p:spPr>
          <a:xfrm>
            <a:off x="778150" y="2229075"/>
            <a:ext cx="3793800" cy="15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lvl="0"/>
            <a:r>
              <a:rPr lang="it-IT" sz="1800" dirty="0">
                <a:solidFill>
                  <a:srgbClr val="1E1E1E"/>
                </a:solidFill>
                <a:latin typeface="Roboto Mono Light"/>
                <a:ea typeface="Roboto Mono Light"/>
              </a:rPr>
              <a:t>Quando il codice diventa una questione di ordine e sopravvivenza</a:t>
            </a:r>
            <a:endParaRPr sz="1800" dirty="0">
              <a:solidFill>
                <a:srgbClr val="1E1E1E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pic>
        <p:nvPicPr>
          <p:cNvPr id="2" name="Picture 1" descr="A cartoon of a person in a suit and sunglasses&#10;&#10;AI-generated content may be incorrect.">
            <a:extLst>
              <a:ext uri="{FF2B5EF4-FFF2-40B4-BE49-F238E27FC236}">
                <a16:creationId xmlns:a16="http://schemas.microsoft.com/office/drawing/2014/main" id="{4C49E8CB-83E7-A284-A760-0961214692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4145" y="2473796"/>
            <a:ext cx="763499" cy="1428834"/>
          </a:xfrm>
          <a:prstGeom prst="rect">
            <a:avLst/>
          </a:prstGeom>
        </p:spPr>
      </p:pic>
      <p:pic>
        <p:nvPicPr>
          <p:cNvPr id="3" name="Picture 2" descr="A cartoon of a person in a suit and sunglasses holding a device&#10;&#10;AI-generated content may be incorrect.">
            <a:extLst>
              <a:ext uri="{FF2B5EF4-FFF2-40B4-BE49-F238E27FC236}">
                <a16:creationId xmlns:a16="http://schemas.microsoft.com/office/drawing/2014/main" id="{DC602BAB-ABAB-45B8-6BFE-17C98E3E1C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5345" y="2314911"/>
            <a:ext cx="832770" cy="1368771"/>
          </a:xfrm>
          <a:prstGeom prst="rect">
            <a:avLst/>
          </a:prstGeom>
        </p:spPr>
      </p:pic>
      <p:pic>
        <p:nvPicPr>
          <p:cNvPr id="4" name="Picture 3" descr="A cartoon of a person in a suit with his arms crossed&#10;&#10;AI-generated content may be incorrect.">
            <a:extLst>
              <a:ext uri="{FF2B5EF4-FFF2-40B4-BE49-F238E27FC236}">
                <a16:creationId xmlns:a16="http://schemas.microsoft.com/office/drawing/2014/main" id="{DADB389D-D7B0-0456-042D-4960BD6D04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47339" y="2527397"/>
            <a:ext cx="688354" cy="1428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248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61E5CEA-0423-2F12-02DB-34FC567830A9}"/>
              </a:ext>
            </a:extLst>
          </p:cNvPr>
          <p:cNvSpPr txBox="1"/>
          <p:nvPr/>
        </p:nvSpPr>
        <p:spPr>
          <a:xfrm>
            <a:off x="0" y="145159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dirty="0">
                <a:latin typeface="Poppins" panose="00000500000000000000" pitchFamily="2" charset="0"/>
                <a:cs typeface="Poppins" panose="00000500000000000000" pitchFamily="2" charset="0"/>
              </a:rPr>
              <a:t>Rapporto sulle minacce alla missione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BBB78435-4011-649C-55E4-0911DC5F577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53826170"/>
              </p:ext>
            </p:extLst>
          </p:nvPr>
        </p:nvGraphicFramePr>
        <p:xfrm>
          <a:off x="327259" y="2213818"/>
          <a:ext cx="3949566" cy="4672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703F47D3-0DC5-3B3C-68AD-3129BEBB58C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45962290"/>
              </p:ext>
            </p:extLst>
          </p:nvPr>
        </p:nvGraphicFramePr>
        <p:xfrm>
          <a:off x="327259" y="2604757"/>
          <a:ext cx="3949566" cy="4672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75EC1AD7-3D7A-002E-2AC7-214F991AC3A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06537239"/>
              </p:ext>
            </p:extLst>
          </p:nvPr>
        </p:nvGraphicFramePr>
        <p:xfrm>
          <a:off x="327259" y="2995696"/>
          <a:ext cx="3949566" cy="4672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F8F67B49-A043-67EC-93BF-FD30FB6E628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68423178"/>
              </p:ext>
            </p:extLst>
          </p:nvPr>
        </p:nvGraphicFramePr>
        <p:xfrm>
          <a:off x="327259" y="3386635"/>
          <a:ext cx="3949566" cy="4672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8" r:lo="rId19" r:qs="rId20" r:cs="rId21"/>
          </a:graphicData>
        </a:graphic>
      </p:graphicFrame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2FA38AFA-138E-391E-BF22-4470A44BF28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28409821"/>
              </p:ext>
            </p:extLst>
          </p:nvPr>
        </p:nvGraphicFramePr>
        <p:xfrm>
          <a:off x="4730293" y="2213817"/>
          <a:ext cx="3949567" cy="4672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3" r:lo="rId24" r:qs="rId25" r:cs="rId26"/>
          </a:graphicData>
        </a:graphic>
      </p:graphicFrame>
      <p:graphicFrame>
        <p:nvGraphicFramePr>
          <p:cNvPr id="13" name="Diagram 12">
            <a:extLst>
              <a:ext uri="{FF2B5EF4-FFF2-40B4-BE49-F238E27FC236}">
                <a16:creationId xmlns:a16="http://schemas.microsoft.com/office/drawing/2014/main" id="{D0C2FC3F-FFAF-26D1-45CB-3BA58511281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42461826"/>
              </p:ext>
            </p:extLst>
          </p:nvPr>
        </p:nvGraphicFramePr>
        <p:xfrm>
          <a:off x="4730294" y="2604757"/>
          <a:ext cx="3949566" cy="4672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8" r:lo="rId29" r:qs="rId30" r:cs="rId31"/>
          </a:graphicData>
        </a:graphic>
      </p:graphicFrame>
      <p:graphicFrame>
        <p:nvGraphicFramePr>
          <p:cNvPr id="14" name="Diagram 13">
            <a:extLst>
              <a:ext uri="{FF2B5EF4-FFF2-40B4-BE49-F238E27FC236}">
                <a16:creationId xmlns:a16="http://schemas.microsoft.com/office/drawing/2014/main" id="{65788FE3-3234-5416-131F-E6747BD155E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04708667"/>
              </p:ext>
            </p:extLst>
          </p:nvPr>
        </p:nvGraphicFramePr>
        <p:xfrm>
          <a:off x="4730294" y="2995696"/>
          <a:ext cx="3949566" cy="4672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3" r:lo="rId34" r:qs="rId35" r:cs="rId36"/>
          </a:graphicData>
        </a:graphic>
      </p:graphicFrame>
      <p:graphicFrame>
        <p:nvGraphicFramePr>
          <p:cNvPr id="15" name="Diagram 14">
            <a:extLst>
              <a:ext uri="{FF2B5EF4-FFF2-40B4-BE49-F238E27FC236}">
                <a16:creationId xmlns:a16="http://schemas.microsoft.com/office/drawing/2014/main" id="{C71FE494-C366-E8BE-39B3-6E65D46B37A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669309"/>
              </p:ext>
            </p:extLst>
          </p:nvPr>
        </p:nvGraphicFramePr>
        <p:xfrm>
          <a:off x="4730294" y="3386635"/>
          <a:ext cx="3949566" cy="4672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8" r:lo="rId39" r:qs="rId40" r:cs="rId41"/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F41C57F0-CF60-32EC-0A4F-E7DC3C8336C5}"/>
              </a:ext>
            </a:extLst>
          </p:cNvPr>
          <p:cNvSpPr txBox="1"/>
          <p:nvPr/>
        </p:nvSpPr>
        <p:spPr>
          <a:xfrm>
            <a:off x="416712" y="1166105"/>
            <a:ext cx="39598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dirty="0">
                <a:latin typeface="Lora" pitchFamily="2" charset="0"/>
              </a:rPr>
              <a:t>Problemi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757E9CA-A953-E654-058B-FBDA2EE454D7}"/>
              </a:ext>
            </a:extLst>
          </p:cNvPr>
          <p:cNvSpPr txBox="1"/>
          <p:nvPr/>
        </p:nvSpPr>
        <p:spPr>
          <a:xfrm>
            <a:off x="4767470" y="1166105"/>
            <a:ext cx="39495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 sz="4800">
                <a:latin typeface="Lora" pitchFamily="2" charset="0"/>
              </a:defRPr>
            </a:lvl1pPr>
          </a:lstStyle>
          <a:p>
            <a:r>
              <a:rPr lang="it-IT" dirty="0"/>
              <a:t>Rischi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  <p:bldGraphic spid="9" grpId="0">
        <p:bldAsOne/>
      </p:bldGraphic>
      <p:bldGraphic spid="10" grpId="0">
        <p:bldAsOne/>
      </p:bldGraphic>
      <p:bldGraphic spid="11" grpId="0">
        <p:bldAsOne/>
      </p:bldGraphic>
      <p:bldGraphic spid="12" grpId="0">
        <p:bldAsOne/>
      </p:bldGraphic>
      <p:bldGraphic spid="13" grpId="0">
        <p:bldAsOne/>
      </p:bldGraphic>
      <p:bldGraphic spid="14" grpId="0">
        <p:bldAsOne/>
      </p:bldGraphic>
      <p:bldGraphic spid="15" grpId="0">
        <p:bldAsOne/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>
          <a:extLst>
            <a:ext uri="{FF2B5EF4-FFF2-40B4-BE49-F238E27FC236}">
              <a16:creationId xmlns:a16="http://schemas.microsoft.com/office/drawing/2014/main" id="{46B81068-6742-63C2-06BA-5BBCEADDED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0C71C4F-74DC-2680-A0F1-4A1F607A3F62}"/>
              </a:ext>
            </a:extLst>
          </p:cNvPr>
          <p:cNvSpPr txBox="1"/>
          <p:nvPr/>
        </p:nvSpPr>
        <p:spPr>
          <a:xfrm>
            <a:off x="0" y="145159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dirty="0">
                <a:latin typeface="Poppins" panose="00000500000000000000" pitchFamily="2" charset="0"/>
                <a:cs typeface="Poppins" panose="00000500000000000000" pitchFamily="2" charset="0"/>
              </a:rPr>
              <a:t>La squadra</a:t>
            </a:r>
          </a:p>
        </p:txBody>
      </p:sp>
      <p:pic>
        <p:nvPicPr>
          <p:cNvPr id="3" name="Picture 2" descr="A cartoon of a person in a suit and sunglasses&#10;&#10;AI-generated content may be incorrect.">
            <a:extLst>
              <a:ext uri="{FF2B5EF4-FFF2-40B4-BE49-F238E27FC236}">
                <a16:creationId xmlns:a16="http://schemas.microsoft.com/office/drawing/2014/main" id="{50408B46-528C-2C79-877A-A555BAE74C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326" y="770988"/>
            <a:ext cx="1977811" cy="3701332"/>
          </a:xfrm>
          <a:prstGeom prst="rect">
            <a:avLst/>
          </a:prstGeom>
        </p:spPr>
      </p:pic>
      <p:pic>
        <p:nvPicPr>
          <p:cNvPr id="5" name="Picture 4" descr="A cartoon of a person in a suit and sunglasses holding a device&#10;&#10;AI-generated content may be incorrect.">
            <a:extLst>
              <a:ext uri="{FF2B5EF4-FFF2-40B4-BE49-F238E27FC236}">
                <a16:creationId xmlns:a16="http://schemas.microsoft.com/office/drawing/2014/main" id="{5965BD14-5A98-100D-D254-0B211C2EAB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0036" y="807031"/>
            <a:ext cx="2229988" cy="3665289"/>
          </a:xfrm>
          <a:prstGeom prst="rect">
            <a:avLst/>
          </a:prstGeom>
        </p:spPr>
      </p:pic>
      <p:pic>
        <p:nvPicPr>
          <p:cNvPr id="6" name="Picture 5" descr="A cartoon of a person in a suit with his arms crossed&#10;&#10;AI-generated content may be incorrect.">
            <a:extLst>
              <a:ext uri="{FF2B5EF4-FFF2-40B4-BE49-F238E27FC236}">
                <a16:creationId xmlns:a16="http://schemas.microsoft.com/office/drawing/2014/main" id="{1FACBA3E-C76B-8EBF-D206-697107B8CE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1923" y="770988"/>
            <a:ext cx="1847322" cy="3834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9841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>
          <a:extLst>
            <a:ext uri="{FF2B5EF4-FFF2-40B4-BE49-F238E27FC236}">
              <a16:creationId xmlns:a16="http://schemas.microsoft.com/office/drawing/2014/main" id="{FF164865-8E12-4921-2E32-479BD016FF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8">
            <a:extLst>
              <a:ext uri="{FF2B5EF4-FFF2-40B4-BE49-F238E27FC236}">
                <a16:creationId xmlns:a16="http://schemas.microsoft.com/office/drawing/2014/main" id="{E62BCCCC-5A4D-6BCD-7F89-FAC12E142294}"/>
              </a:ext>
            </a:extLst>
          </p:cNvPr>
          <p:cNvSpPr txBox="1"/>
          <p:nvPr/>
        </p:nvSpPr>
        <p:spPr>
          <a:xfrm>
            <a:off x="848065" y="800806"/>
            <a:ext cx="4707910" cy="696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b="1" dirty="0" err="1">
                <a:solidFill>
                  <a:srgbClr val="1E1E1E"/>
                </a:solidFill>
                <a:latin typeface="Lora"/>
                <a:ea typeface="Lora"/>
                <a:cs typeface="Lora"/>
                <a:sym typeface="Lora"/>
              </a:rPr>
              <a:t>Codename</a:t>
            </a:r>
            <a:r>
              <a:rPr lang="it-IT" sz="1200" b="1" dirty="0">
                <a:solidFill>
                  <a:srgbClr val="1E1E1E"/>
                </a:solidFill>
                <a:latin typeface="Lora"/>
                <a:ea typeface="Lora"/>
                <a:cs typeface="Lora"/>
                <a:sym typeface="Lora"/>
              </a:rPr>
              <a:t>: The Orchestrator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000" dirty="0">
                <a:solidFill>
                  <a:srgbClr val="1E1E1E"/>
                </a:solidFill>
                <a:latin typeface="Lora"/>
                <a:ea typeface="Lora"/>
                <a:cs typeface="Lora"/>
                <a:sym typeface="Lora"/>
              </a:rPr>
              <a:t>È l’agente che coordina e mette ordine nei microservizi. Elegante, strategico, capace di orchestrare un intero ecosistema con precisione chirurgica.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000" dirty="0">
                <a:solidFill>
                  <a:srgbClr val="1E1E1E"/>
                </a:solidFill>
                <a:latin typeface="Lora"/>
                <a:ea typeface="Lora"/>
                <a:cs typeface="Lora"/>
                <a:sym typeface="Lora"/>
              </a:rPr>
              <a:t>Rappresenta il quartier generale, la mente logistica della missione.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740DC95-AA21-14CA-A7BC-0BA4E0911693}"/>
              </a:ext>
            </a:extLst>
          </p:cNvPr>
          <p:cNvSpPr txBox="1"/>
          <p:nvPr/>
        </p:nvSpPr>
        <p:spPr>
          <a:xfrm>
            <a:off x="848064" y="145159"/>
            <a:ext cx="8295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>
                <a:latin typeface="Poppins" panose="00000500000000000000" pitchFamily="2" charset="0"/>
                <a:cs typeface="Poppins" panose="00000500000000000000" pitchFamily="2" charset="0"/>
              </a:rPr>
              <a:t>Profilo agente: ASPIRE</a:t>
            </a:r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26BFD337-0CC5-141A-2577-EBBAC495596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12126353"/>
              </p:ext>
            </p:extLst>
          </p:nvPr>
        </p:nvGraphicFramePr>
        <p:xfrm>
          <a:off x="848064" y="2200566"/>
          <a:ext cx="3949566" cy="4672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140919A8-8FD5-99A2-58DD-F6226736808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65416260"/>
              </p:ext>
            </p:extLst>
          </p:nvPr>
        </p:nvGraphicFramePr>
        <p:xfrm>
          <a:off x="848064" y="2591505"/>
          <a:ext cx="3949566" cy="4672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C0BBE99C-F1CD-7FD9-21E9-9244568F1F2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46728565"/>
              </p:ext>
            </p:extLst>
          </p:nvPr>
        </p:nvGraphicFramePr>
        <p:xfrm>
          <a:off x="848064" y="2982444"/>
          <a:ext cx="3949566" cy="4672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782DCFBD-9FA9-1024-7744-7EA99A82652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65066916"/>
              </p:ext>
            </p:extLst>
          </p:nvPr>
        </p:nvGraphicFramePr>
        <p:xfrm>
          <a:off x="848064" y="3373383"/>
          <a:ext cx="3949566" cy="4672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8" r:lo="rId19" r:qs="rId20" r:cs="rId21"/>
          </a:graphicData>
        </a:graphic>
      </p:graphicFrame>
      <p:pic>
        <p:nvPicPr>
          <p:cNvPr id="12" name="Picture 11" descr="A cartoon of a person in a suit and sunglasses&#10;&#10;AI-generated content may be incorrect.">
            <a:extLst>
              <a:ext uri="{FF2B5EF4-FFF2-40B4-BE49-F238E27FC236}">
                <a16:creationId xmlns:a16="http://schemas.microsoft.com/office/drawing/2014/main" id="{BA84D9C6-50C0-5A50-69B4-D557C1C5DAC5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121526" y="800806"/>
            <a:ext cx="1977811" cy="3701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4946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AsOne/>
      </p:bldGraphic>
      <p:bldGraphic spid="9" grpId="0">
        <p:bldAsOne/>
      </p:bldGraphic>
      <p:bldGraphic spid="10" grpId="0">
        <p:bldAsOne/>
      </p:bldGraphic>
      <p:bldGraphic spid="11" grpId="0">
        <p:bldAsOne/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>
          <a:extLst>
            <a:ext uri="{FF2B5EF4-FFF2-40B4-BE49-F238E27FC236}">
              <a16:creationId xmlns:a16="http://schemas.microsoft.com/office/drawing/2014/main" id="{BF25E492-1656-D48D-32C5-B00FF4E26F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artoon of a beaver wearing sunglasses and a suit&#10;&#10;AI-generated content may be incorrect.">
            <a:extLst>
              <a:ext uri="{FF2B5EF4-FFF2-40B4-BE49-F238E27FC236}">
                <a16:creationId xmlns:a16="http://schemas.microsoft.com/office/drawing/2014/main" id="{95CD05F6-F86E-8424-8501-88B8B9EB97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375" y="0"/>
            <a:ext cx="7715250" cy="5143500"/>
          </a:xfrm>
          <a:prstGeom prst="rect">
            <a:avLst/>
          </a:prstGeom>
        </p:spPr>
      </p:pic>
      <p:pic>
        <p:nvPicPr>
          <p:cNvPr id="8" name="Picture 7" descr="A cartoon of a person in a suit and sunglasses&#10;&#10;AI-generated content may be incorrect.">
            <a:extLst>
              <a:ext uri="{FF2B5EF4-FFF2-40B4-BE49-F238E27FC236}">
                <a16:creationId xmlns:a16="http://schemas.microsoft.com/office/drawing/2014/main" id="{D8F6566F-C953-70C3-4AC7-7D5B373857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8570" y="683382"/>
            <a:ext cx="1342304" cy="25120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1030A21-EE08-8054-BBB0-99E9540C95AD}"/>
              </a:ext>
            </a:extLst>
          </p:cNvPr>
          <p:cNvSpPr txBox="1"/>
          <p:nvPr/>
        </p:nvSpPr>
        <p:spPr>
          <a:xfrm>
            <a:off x="1376446" y="600984"/>
            <a:ext cx="15552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600" b="1" dirty="0">
                <a:latin typeface="Poppins" panose="00000500000000000000" pitchFamily="2" charset="0"/>
                <a:cs typeface="Poppins" panose="00000500000000000000" pitchFamily="2" charset="0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5225095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>
          <a:extLst>
            <a:ext uri="{FF2B5EF4-FFF2-40B4-BE49-F238E27FC236}">
              <a16:creationId xmlns:a16="http://schemas.microsoft.com/office/drawing/2014/main" id="{B307661B-AE07-1232-971A-5C0301AEF2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artoon of a person in a suit and sunglasses&#10;&#10;AI-generated content may be incorrect.">
            <a:extLst>
              <a:ext uri="{FF2B5EF4-FFF2-40B4-BE49-F238E27FC236}">
                <a16:creationId xmlns:a16="http://schemas.microsoft.com/office/drawing/2014/main" id="{A17D8F12-EB78-5F6A-DFA6-AD7FD030AD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326" y="770988"/>
            <a:ext cx="1977811" cy="3701332"/>
          </a:xfrm>
          <a:prstGeom prst="rect">
            <a:avLst/>
          </a:prstGeom>
        </p:spPr>
      </p:pic>
      <p:pic>
        <p:nvPicPr>
          <p:cNvPr id="5" name="Picture 4" descr="A cartoon of a person in a suit and sunglasses holding a device&#10;&#10;AI-generated content may be incorrect.">
            <a:extLst>
              <a:ext uri="{FF2B5EF4-FFF2-40B4-BE49-F238E27FC236}">
                <a16:creationId xmlns:a16="http://schemas.microsoft.com/office/drawing/2014/main" id="{16498EA2-4645-B500-A1BB-B9979E455E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0036" y="807031"/>
            <a:ext cx="2229988" cy="3665289"/>
          </a:xfrm>
          <a:prstGeom prst="rect">
            <a:avLst/>
          </a:prstGeom>
        </p:spPr>
      </p:pic>
      <p:pic>
        <p:nvPicPr>
          <p:cNvPr id="6" name="Picture 5" descr="A cartoon of a person in a suit with his arms crossed&#10;&#10;AI-generated content may be incorrect.">
            <a:extLst>
              <a:ext uri="{FF2B5EF4-FFF2-40B4-BE49-F238E27FC236}">
                <a16:creationId xmlns:a16="http://schemas.microsoft.com/office/drawing/2014/main" id="{CA4E1E88-C439-AFDE-05A4-9D8197F35F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1923" y="770988"/>
            <a:ext cx="1847322" cy="3834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960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DevFest 2025">
  <a:themeElements>
    <a:clrScheme name="Simple Light">
      <a:dk1>
        <a:srgbClr val="1D1D1B"/>
      </a:dk1>
      <a:lt1>
        <a:srgbClr val="FFFFFF"/>
      </a:lt1>
      <a:dk2>
        <a:srgbClr val="595959"/>
      </a:dk2>
      <a:lt2>
        <a:srgbClr val="DDDDDD"/>
      </a:lt2>
      <a:accent1>
        <a:srgbClr val="B23C36"/>
      </a:accent1>
      <a:accent2>
        <a:srgbClr val="2A63A0"/>
      </a:accent2>
      <a:accent3>
        <a:srgbClr val="FFD700"/>
      </a:accent3>
      <a:accent4>
        <a:srgbClr val="CD7F32"/>
      </a:accent4>
      <a:accent5>
        <a:srgbClr val="547E77"/>
      </a:accent5>
      <a:accent6>
        <a:srgbClr val="C329E9"/>
      </a:accent6>
      <a:hlink>
        <a:srgbClr val="2A63A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2052</TotalTime>
  <Words>378</Words>
  <Application>Microsoft Office PowerPoint</Application>
  <PresentationFormat>On-screen Show (16:9)</PresentationFormat>
  <Paragraphs>94</Paragraphs>
  <Slides>25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Google Sans</vt:lpstr>
      <vt:lpstr>Poppins Light</vt:lpstr>
      <vt:lpstr>Lora</vt:lpstr>
      <vt:lpstr>Poppins</vt:lpstr>
      <vt:lpstr>Arial</vt:lpstr>
      <vt:lpstr>Roboto Mono Light</vt:lpstr>
      <vt:lpstr>DevFest 2025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Scifoni, Ivano</cp:lastModifiedBy>
  <cp:revision>1</cp:revision>
  <dcterms:modified xsi:type="dcterms:W3CDTF">2025-11-11T11:43:32Z</dcterms:modified>
</cp:coreProperties>
</file>